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9" r:id="rId2"/>
    <p:sldId id="351" r:id="rId3"/>
    <p:sldId id="352" r:id="rId4"/>
    <p:sldId id="340" r:id="rId5"/>
    <p:sldId id="257" r:id="rId6"/>
    <p:sldId id="256" r:id="rId7"/>
    <p:sldId id="263" r:id="rId8"/>
    <p:sldId id="264" r:id="rId9"/>
    <p:sldId id="258" r:id="rId10"/>
    <p:sldId id="278" r:id="rId11"/>
    <p:sldId id="343" r:id="rId12"/>
    <p:sldId id="344" r:id="rId13"/>
    <p:sldId id="265" r:id="rId14"/>
    <p:sldId id="259" r:id="rId15"/>
    <p:sldId id="266" r:id="rId16"/>
    <p:sldId id="260" r:id="rId17"/>
    <p:sldId id="281" r:id="rId18"/>
    <p:sldId id="279" r:id="rId19"/>
    <p:sldId id="282" r:id="rId20"/>
    <p:sldId id="284" r:id="rId21"/>
    <p:sldId id="280" r:id="rId22"/>
    <p:sldId id="285" r:id="rId23"/>
    <p:sldId id="286" r:id="rId24"/>
    <p:sldId id="267" r:id="rId25"/>
    <p:sldId id="261" r:id="rId26"/>
    <p:sldId id="329" r:id="rId27"/>
    <p:sldId id="287" r:id="rId28"/>
    <p:sldId id="288" r:id="rId29"/>
    <p:sldId id="289" r:id="rId30"/>
    <p:sldId id="268" r:id="rId31"/>
    <p:sldId id="262" r:id="rId32"/>
    <p:sldId id="290" r:id="rId33"/>
    <p:sldId id="291" r:id="rId34"/>
    <p:sldId id="292" r:id="rId35"/>
    <p:sldId id="293" r:id="rId36"/>
    <p:sldId id="297" r:id="rId37"/>
    <p:sldId id="294" r:id="rId38"/>
    <p:sldId id="296" r:id="rId39"/>
    <p:sldId id="295" r:id="rId40"/>
    <p:sldId id="275" r:id="rId41"/>
    <p:sldId id="269" r:id="rId42"/>
    <p:sldId id="276" r:id="rId43"/>
    <p:sldId id="270" r:id="rId44"/>
    <p:sldId id="298" r:id="rId45"/>
    <p:sldId id="299" r:id="rId46"/>
    <p:sldId id="301" r:id="rId47"/>
    <p:sldId id="302" r:id="rId48"/>
    <p:sldId id="303" r:id="rId49"/>
    <p:sldId id="300" r:id="rId50"/>
    <p:sldId id="305" r:id="rId51"/>
    <p:sldId id="304" r:id="rId52"/>
    <p:sldId id="306" r:id="rId53"/>
    <p:sldId id="345" r:id="rId54"/>
    <p:sldId id="277" r:id="rId55"/>
    <p:sldId id="308" r:id="rId56"/>
    <p:sldId id="309" r:id="rId57"/>
    <p:sldId id="271" r:id="rId58"/>
    <p:sldId id="307" r:id="rId59"/>
    <p:sldId id="272" r:id="rId60"/>
    <p:sldId id="330" r:id="rId61"/>
    <p:sldId id="338" r:id="rId62"/>
    <p:sldId id="310" r:id="rId63"/>
    <p:sldId id="273" r:id="rId64"/>
    <p:sldId id="315" r:id="rId65"/>
    <p:sldId id="316" r:id="rId66"/>
    <p:sldId id="320" r:id="rId67"/>
    <p:sldId id="346" r:id="rId68"/>
    <p:sldId id="347" r:id="rId69"/>
    <p:sldId id="314" r:id="rId70"/>
    <p:sldId id="312" r:id="rId71"/>
    <p:sldId id="323" r:id="rId72"/>
    <p:sldId id="317" r:id="rId73"/>
    <p:sldId id="328" r:id="rId74"/>
    <p:sldId id="348" r:id="rId75"/>
    <p:sldId id="349" r:id="rId76"/>
    <p:sldId id="324" r:id="rId77"/>
    <p:sldId id="325" r:id="rId78"/>
    <p:sldId id="326" r:id="rId79"/>
    <p:sldId id="327" r:id="rId80"/>
    <p:sldId id="311" r:id="rId81"/>
    <p:sldId id="274" r:id="rId82"/>
    <p:sldId id="321" r:id="rId83"/>
    <p:sldId id="331" r:id="rId84"/>
    <p:sldId id="332" r:id="rId85"/>
    <p:sldId id="333" r:id="rId86"/>
    <p:sldId id="336" r:id="rId87"/>
    <p:sldId id="334" r:id="rId88"/>
    <p:sldId id="335" r:id="rId89"/>
    <p:sldId id="322" r:id="rId90"/>
    <p:sldId id="337" r:id="rId91"/>
    <p:sldId id="350" r:id="rId92"/>
    <p:sldId id="318" r:id="rId93"/>
    <p:sldId id="319" r:id="rId94"/>
    <p:sldId id="313" r:id="rId95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EBCD"/>
    <a:srgbClr val="0000FF"/>
    <a:srgbClr val="FFFFFF"/>
    <a:srgbClr val="FFFF00"/>
    <a:srgbClr val="000000"/>
    <a:srgbClr val="FFC000"/>
    <a:srgbClr val="C00000"/>
    <a:srgbClr val="FF0000"/>
    <a:srgbClr val="F2F2F2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247" autoAdjust="0"/>
  </p:normalViewPr>
  <p:slideViewPr>
    <p:cSldViewPr snapToGrid="0">
      <p:cViewPr>
        <p:scale>
          <a:sx n="66" d="100"/>
          <a:sy n="66" d="100"/>
        </p:scale>
        <p:origin x="1740" y="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4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B6156-E860-29A2-B8C9-19FE7494D0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D8C0D2-5907-FF05-8C2C-57DDBD3720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4D47A-6726-26F7-18B4-862CCDECD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501AD-34B9-9B4A-0061-309C81713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67626-1EA8-766A-C73E-55BA06B2F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747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B627-4C2E-DB8F-1AC5-A08AC0DB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038F7B-D52A-984E-2432-0BBEF2AEC7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239BD-BE12-5370-02B8-D76D5795A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B890A-FD11-A1CE-A847-6149E98D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889A1-E522-0B96-DBB9-55FBEF368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9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CA765C-4D19-D07A-3B2C-1292CFFAAA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966674-50B5-EF86-BD57-BAB23BF55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180CB-D974-0638-632D-4F3D1849A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28310-EC67-CB60-EE41-15024FEC4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17C4E-2619-A346-AE79-1423B5E02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951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F196F-9377-E07D-FD64-E75A50567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8A066-8393-14F9-678A-09FA90E47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C70B8-1FA8-3161-EF12-44D7A02C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ECEE1-C09B-F3D3-6C0E-DF1436894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898BF-4B2A-FDCB-571B-EA3C0BC96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89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10151-6DB8-9547-0AA8-8CE9FA683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45535-EEC3-5883-8747-4F0820B998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738CC-CCA9-50BE-1C04-6C39B20CA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042A7-75CE-DA6C-B0E9-AF993432F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04CC4-EEB1-A314-5029-02A422CFC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099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668D2-64B5-04EC-BF4A-5F0264636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652EC-D7AD-E831-032F-40517D1D7D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289B9C-3A44-BEFF-15A8-E0D9311CA1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9B4F8F-F932-33CF-8346-99EE10B33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4F7BB3-F841-D643-2B5C-02758F140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09872-D7FC-3CC7-9517-572A1A47A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8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F5AD4-1AE8-AEE6-7EDA-96F912D2D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E65933-B55E-6688-9A99-142EE87C5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FFC660-E1DD-BAF8-29A6-F22B08FCF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94C8B7-7320-1C94-5F09-99D6DAF4CA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CFC595-5849-549D-0283-5392C22D93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274ADC-6D41-F49E-AF74-D1CB0A44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388AD3-F514-119A-64AE-75400EC61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30B503-E1EC-DF60-09F0-BE5C3993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31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0A4EC-1E88-54A4-1090-5BE3185E7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97F862-BFC2-477B-A009-57A6487DC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B4FF9-8358-1F04-1A90-FFD672D45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1FAA3A-740F-3435-29D3-A4C1B2ACD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684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563893-6855-21EA-FDB0-AD7F3664B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F04696-F562-7FCF-6ED3-3E1DF580B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36F06-0F17-259E-494E-4D9030C6D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85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5CED0-1E65-734D-2D78-BC60B7187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E7160-FACD-8B5C-AB82-B58012978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DF19BE-2FF8-7711-3AF0-C95B22E809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5FADE-D296-9EBF-1180-42F8702AF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03AE67-4AAE-CAAC-FEC9-B8FFFB26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73226-C3EB-749B-92F9-87BB7F10E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58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AB23E-639E-9F60-BF40-137BCDF5B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D0B283-5AB9-E9FA-5455-148986C7DC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FCFE4B-E9DD-B3AB-EC31-ECC35147F4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18838-E39B-4D05-6318-5C805B48E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D6408A-C6E6-0485-DD5A-4D30F7374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82451-185A-60AC-3521-F19510755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3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2ED342-E0E2-AB7D-60E2-1ACB346FE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1033B-90A9-67B3-46D4-BFE34E36D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2F848-75FD-0A2F-ADD7-5FAB29741A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AEC80-0C42-4002-BD22-3555E6C94FBE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CADF1-1579-6834-8977-A4603242B5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2B6B6-344D-6089-895A-3FF5774601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314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4.png"/></Relationships>
</file>

<file path=ppt/slides/_rels/slide6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6830" y="641446"/>
            <a:ext cx="9144000" cy="2552692"/>
          </a:xfrm>
        </p:spPr>
        <p:txBody>
          <a:bodyPr>
            <a:normAutofit/>
          </a:bodyPr>
          <a:lstStyle/>
          <a:p>
            <a:r>
              <a:rPr lang="en-US" sz="8000" b="1"/>
              <a:t>Images for User Guide</a:t>
            </a:r>
          </a:p>
        </p:txBody>
      </p:sp>
    </p:spTree>
    <p:extLst>
      <p:ext uri="{BB962C8B-B14F-4D97-AF65-F5344CB8AC3E}">
        <p14:creationId xmlns:p14="http://schemas.microsoft.com/office/powerpoint/2010/main" val="44623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84C2AF-72B9-582B-075A-A878E66E7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785" y="0"/>
            <a:ext cx="105464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02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B96F553-4A7F-BE24-9B26-E8A9541782DB}"/>
              </a:ext>
            </a:extLst>
          </p:cNvPr>
          <p:cNvCxnSpPr>
            <a:cxnSpLocks/>
          </p:cNvCxnSpPr>
          <p:nvPr/>
        </p:nvCxnSpPr>
        <p:spPr>
          <a:xfrm flipH="1" flipV="1">
            <a:off x="2033764" y="861104"/>
            <a:ext cx="0" cy="36576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7672958-37A3-2993-1617-DC2F761DA929}"/>
              </a:ext>
            </a:extLst>
          </p:cNvPr>
          <p:cNvCxnSpPr>
            <a:cxnSpLocks/>
          </p:cNvCxnSpPr>
          <p:nvPr/>
        </p:nvCxnSpPr>
        <p:spPr>
          <a:xfrm>
            <a:off x="2033764" y="1229835"/>
            <a:ext cx="365760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E63BE8D-03AE-7986-EE10-C2686C245F02}"/>
              </a:ext>
            </a:extLst>
          </p:cNvPr>
          <p:cNvSpPr txBox="1"/>
          <p:nvPr/>
        </p:nvSpPr>
        <p:spPr>
          <a:xfrm>
            <a:off x="2370161" y="1143591"/>
            <a:ext cx="115416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CED0C6-6896-9DA4-A8BE-961F252A7485}"/>
              </a:ext>
            </a:extLst>
          </p:cNvPr>
          <p:cNvSpPr txBox="1"/>
          <p:nvPr/>
        </p:nvSpPr>
        <p:spPr>
          <a:xfrm>
            <a:off x="1964787" y="611234"/>
            <a:ext cx="102592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94CF043-D8AA-7127-90FF-71F2DA81419D}"/>
              </a:ext>
            </a:extLst>
          </p:cNvPr>
          <p:cNvGrpSpPr/>
          <p:nvPr/>
        </p:nvGrpSpPr>
        <p:grpSpPr>
          <a:xfrm>
            <a:off x="632682" y="3623878"/>
            <a:ext cx="10858612" cy="3094083"/>
            <a:chOff x="632682" y="3623878"/>
            <a:chExt cx="10858612" cy="3094083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52F0D32B-19DE-839F-7B89-A98345CCF160}"/>
                </a:ext>
              </a:extLst>
            </p:cNvPr>
            <p:cNvSpPr/>
            <p:nvPr/>
          </p:nvSpPr>
          <p:spPr>
            <a:xfrm>
              <a:off x="893398" y="4642418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1257295A-0F37-36E9-4313-AFB3EC45AECE}"/>
                </a:ext>
              </a:extLst>
            </p:cNvPr>
            <p:cNvSpPr/>
            <p:nvPr/>
          </p:nvSpPr>
          <p:spPr>
            <a:xfrm>
              <a:off x="893398" y="4119904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8F1FBE65-9C1F-409A-B16A-032B0220B00C}"/>
                </a:ext>
              </a:extLst>
            </p:cNvPr>
            <p:cNvSpPr/>
            <p:nvPr/>
          </p:nvSpPr>
          <p:spPr>
            <a:xfrm>
              <a:off x="1882909" y="4456454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14ACEF37-FBE9-6ADA-E1F1-3B3797DF689B}"/>
                </a:ext>
              </a:extLst>
            </p:cNvPr>
            <p:cNvSpPr/>
            <p:nvPr/>
          </p:nvSpPr>
          <p:spPr>
            <a:xfrm>
              <a:off x="6901224" y="4456454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2B97420-545C-A35C-D0D2-4F0467D29CB8}"/>
                </a:ext>
              </a:extLst>
            </p:cNvPr>
            <p:cNvSpPr/>
            <p:nvPr/>
          </p:nvSpPr>
          <p:spPr>
            <a:xfrm>
              <a:off x="8838517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5F96B7B-0121-0280-F042-B5863A580030}"/>
                </a:ext>
              </a:extLst>
            </p:cNvPr>
            <p:cNvSpPr/>
            <p:nvPr/>
          </p:nvSpPr>
          <p:spPr>
            <a:xfrm>
              <a:off x="5795895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F62CEB-D795-F652-B2D9-6C2CD26FAD22}"/>
                </a:ext>
              </a:extLst>
            </p:cNvPr>
            <p:cNvSpPr/>
            <p:nvPr/>
          </p:nvSpPr>
          <p:spPr>
            <a:xfrm rot="10800000">
              <a:off x="2995139" y="4456953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0FEA89A-CC06-D2B7-45E6-4FB0C33D6E5F}"/>
                </a:ext>
              </a:extLst>
            </p:cNvPr>
            <p:cNvSpPr/>
            <p:nvPr/>
          </p:nvSpPr>
          <p:spPr>
            <a:xfrm rot="10800000">
              <a:off x="8015226" y="4456954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0B21FB7-432A-4EDA-976E-F6B882B16C12}"/>
                </a:ext>
              </a:extLst>
            </p:cNvPr>
            <p:cNvSpPr/>
            <p:nvPr/>
          </p:nvSpPr>
          <p:spPr>
            <a:xfrm rot="16200000">
              <a:off x="7116362" y="4354149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6D27B89-58DA-9046-9193-C0B4AB6F7544}"/>
                </a:ext>
              </a:extLst>
            </p:cNvPr>
            <p:cNvSpPr/>
            <p:nvPr/>
          </p:nvSpPr>
          <p:spPr>
            <a:xfrm rot="16200000">
              <a:off x="10142119" y="43547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809F43-D3CE-BF63-0BE9-AA3A55E387EC}"/>
                </a:ext>
              </a:extLst>
            </p:cNvPr>
            <p:cNvSpPr/>
            <p:nvPr/>
          </p:nvSpPr>
          <p:spPr>
            <a:xfrm rot="5400000">
              <a:off x="1987390" y="544829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F888D80-1033-59E1-1B41-397A66FF207A}"/>
                </a:ext>
              </a:extLst>
            </p:cNvPr>
            <p:cNvSpPr/>
            <p:nvPr/>
          </p:nvSpPr>
          <p:spPr>
            <a:xfrm rot="5400000">
              <a:off x="7000513" y="544962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97310B2D-E66B-13EE-8480-F306BEC37C38}"/>
                </a:ext>
              </a:extLst>
            </p:cNvPr>
            <p:cNvSpPr/>
            <p:nvPr/>
          </p:nvSpPr>
          <p:spPr>
            <a:xfrm>
              <a:off x="1882909" y="4144398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61D10425-180C-9573-C6C8-9DE1D5EE4FF4}"/>
                </a:ext>
              </a:extLst>
            </p:cNvPr>
            <p:cNvSpPr/>
            <p:nvPr/>
          </p:nvSpPr>
          <p:spPr>
            <a:xfrm>
              <a:off x="2720564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25FEEB1-AAD6-68D3-1EB2-2900C8702E9D}"/>
                </a:ext>
              </a:extLst>
            </p:cNvPr>
            <p:cNvSpPr/>
            <p:nvPr/>
          </p:nvSpPr>
          <p:spPr>
            <a:xfrm rot="10800000">
              <a:off x="2995143" y="4142625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8FAF05F-E794-3DDD-2D44-EDD0475D9C51}"/>
                </a:ext>
              </a:extLst>
            </p:cNvPr>
            <p:cNvSpPr/>
            <p:nvPr/>
          </p:nvSpPr>
          <p:spPr>
            <a:xfrm>
              <a:off x="5795895" y="5248308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D6458DD-ABE4-B934-8BF3-A39F35CD605E}"/>
                </a:ext>
              </a:extLst>
            </p:cNvPr>
            <p:cNvSpPr/>
            <p:nvPr/>
          </p:nvSpPr>
          <p:spPr>
            <a:xfrm rot="16200000">
              <a:off x="7109553" y="4048545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08A0ECD-4816-5C59-789B-750D5A75D748}"/>
                </a:ext>
              </a:extLst>
            </p:cNvPr>
            <p:cNvSpPr/>
            <p:nvPr/>
          </p:nvSpPr>
          <p:spPr>
            <a:xfrm rot="5400000">
              <a:off x="1987390" y="51358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D460F27B-E27D-7765-02C3-F88C96970AFB}"/>
                </a:ext>
              </a:extLst>
            </p:cNvPr>
            <p:cNvSpPr/>
            <p:nvPr/>
          </p:nvSpPr>
          <p:spPr>
            <a:xfrm>
              <a:off x="4704939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CC0DB509-7E3D-A948-A013-EF3DD0A87934}"/>
                </a:ext>
              </a:extLst>
            </p:cNvPr>
            <p:cNvSpPr/>
            <p:nvPr/>
          </p:nvSpPr>
          <p:spPr>
            <a:xfrm>
              <a:off x="6901224" y="4144398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8B159345-71A2-D8D8-D8CD-D9233CE56D57}"/>
                </a:ext>
              </a:extLst>
            </p:cNvPr>
            <p:cNvSpPr/>
            <p:nvPr/>
          </p:nvSpPr>
          <p:spPr>
            <a:xfrm>
              <a:off x="7831328" y="4499996"/>
              <a:ext cx="1601833" cy="551543"/>
            </a:xfrm>
            <a:prstGeom prst="cube">
              <a:avLst>
                <a:gd name="adj" fmla="val 88669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BF0E1B6-439E-BFE2-A3E6-5D5771323F30}"/>
                </a:ext>
              </a:extLst>
            </p:cNvPr>
            <p:cNvSpPr/>
            <p:nvPr/>
          </p:nvSpPr>
          <p:spPr>
            <a:xfrm rot="10800000">
              <a:off x="8017611" y="4142626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E3028FC-6FE1-592C-9673-AF4D438F1106}"/>
                </a:ext>
              </a:extLst>
            </p:cNvPr>
            <p:cNvSpPr/>
            <p:nvPr/>
          </p:nvSpPr>
          <p:spPr>
            <a:xfrm>
              <a:off x="8838517" y="5258116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9248F79-8401-FE01-79C6-661B7045F2D9}"/>
                </a:ext>
              </a:extLst>
            </p:cNvPr>
            <p:cNvSpPr/>
            <p:nvPr/>
          </p:nvSpPr>
          <p:spPr>
            <a:xfrm rot="16200000">
              <a:off x="10135310" y="404910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AAD7996-9741-69BB-A42E-3B86CF331915}"/>
                </a:ext>
              </a:extLst>
            </p:cNvPr>
            <p:cNvSpPr/>
            <p:nvPr/>
          </p:nvSpPr>
          <p:spPr>
            <a:xfrm rot="5400000">
              <a:off x="7000513" y="5137134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B302B8AC-3DB5-6683-BEED-C4AE488A19E5}"/>
                </a:ext>
              </a:extLst>
            </p:cNvPr>
            <p:cNvSpPr/>
            <p:nvPr/>
          </p:nvSpPr>
          <p:spPr>
            <a:xfrm>
              <a:off x="893398" y="3623878"/>
              <a:ext cx="10597896" cy="3090456"/>
            </a:xfrm>
            <a:prstGeom prst="cube">
              <a:avLst>
                <a:gd name="adj" fmla="val 64097"/>
              </a:avLst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BA58D43-D5C9-AF84-CD23-C444F1B6B2FB}"/>
                </a:ext>
              </a:extLst>
            </p:cNvPr>
            <p:cNvCxnSpPr/>
            <p:nvPr/>
          </p:nvCxnSpPr>
          <p:spPr>
            <a:xfrm>
              <a:off x="869066" y="5604832"/>
              <a:ext cx="91440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8812B9B-7025-C7A6-9BB7-AA7F49020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296" y="5045484"/>
              <a:ext cx="559594" cy="56435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E84E6A0-009C-38CB-D1B2-FB8A7499B6EE}"/>
                </a:ext>
              </a:extLst>
            </p:cNvPr>
            <p:cNvCxnSpPr>
              <a:cxnSpLocks/>
            </p:cNvCxnSpPr>
            <p:nvPr/>
          </p:nvCxnSpPr>
          <p:spPr>
            <a:xfrm>
              <a:off x="890495" y="5588165"/>
              <a:ext cx="0" cy="93844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23E6F02-AE85-4D5D-B6B1-3C84149F0C94}"/>
                </a:ext>
              </a:extLst>
            </p:cNvPr>
            <p:cNvSpPr txBox="1"/>
            <p:nvPr/>
          </p:nvSpPr>
          <p:spPr>
            <a:xfrm>
              <a:off x="1364721" y="5522102"/>
              <a:ext cx="153888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A7DAEF9-F690-CFCE-916D-ED45F3ABCC72}"/>
                </a:ext>
              </a:extLst>
            </p:cNvPr>
            <p:cNvSpPr txBox="1"/>
            <p:nvPr/>
          </p:nvSpPr>
          <p:spPr>
            <a:xfrm>
              <a:off x="1467851" y="4928834"/>
              <a:ext cx="13625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A8D9002-F531-C7F7-C73C-5C03F6B75003}"/>
                </a:ext>
              </a:extLst>
            </p:cNvPr>
            <p:cNvSpPr txBox="1"/>
            <p:nvPr/>
          </p:nvSpPr>
          <p:spPr>
            <a:xfrm>
              <a:off x="632682" y="5882469"/>
              <a:ext cx="12022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31E3454E-CEEB-726B-353D-23CAE32ED2BD}"/>
                </a:ext>
              </a:extLst>
            </p:cNvPr>
            <p:cNvSpPr/>
            <p:nvPr/>
          </p:nvSpPr>
          <p:spPr>
            <a:xfrm>
              <a:off x="5904494" y="5929440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407B91A-77BF-7A44-953B-804841CE824E}"/>
                </a:ext>
              </a:extLst>
            </p:cNvPr>
            <p:cNvSpPr/>
            <p:nvPr/>
          </p:nvSpPr>
          <p:spPr>
            <a:xfrm>
              <a:off x="5904494" y="6454277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321786C-C5E2-2139-A598-9213810E4135}"/>
                </a:ext>
              </a:extLst>
            </p:cNvPr>
            <p:cNvSpPr txBox="1"/>
            <p:nvPr/>
          </p:nvSpPr>
          <p:spPr>
            <a:xfrm rot="2356511">
              <a:off x="3217074" y="4295303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7513470-F6A0-8E0D-94FA-25572792E90A}"/>
                </a:ext>
              </a:extLst>
            </p:cNvPr>
            <p:cNvSpPr txBox="1"/>
            <p:nvPr/>
          </p:nvSpPr>
          <p:spPr>
            <a:xfrm rot="2356511">
              <a:off x="5245985" y="4249451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4D851EE-8428-E9BF-A053-F128887DEEED}"/>
                </a:ext>
              </a:extLst>
            </p:cNvPr>
            <p:cNvSpPr txBox="1"/>
            <p:nvPr/>
          </p:nvSpPr>
          <p:spPr>
            <a:xfrm rot="2356511">
              <a:off x="8326450" y="4243668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#3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38D4698-1C4C-7F06-764C-DD0E064A51BE}"/>
                </a:ext>
              </a:extLst>
            </p:cNvPr>
            <p:cNvSpPr txBox="1"/>
            <p:nvPr/>
          </p:nvSpPr>
          <p:spPr>
            <a:xfrm rot="2323216">
              <a:off x="3281091" y="5019805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Package #1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65CF8F2-7C4E-3C5D-587B-0507A7B04DD2}"/>
                </a:ext>
              </a:extLst>
            </p:cNvPr>
            <p:cNvSpPr txBox="1"/>
            <p:nvPr/>
          </p:nvSpPr>
          <p:spPr>
            <a:xfrm rot="2226736">
              <a:off x="7217520" y="5005984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r"/>
              <a:r>
                <a:rPr lang="en-US" sz="3200"/>
                <a:t>Package #2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1F87A81-E9C6-9D2D-4ABE-338B4CD905E6}"/>
                </a:ext>
              </a:extLst>
            </p:cNvPr>
            <p:cNvSpPr txBox="1"/>
            <p:nvPr/>
          </p:nvSpPr>
          <p:spPr>
            <a:xfrm rot="2275947">
              <a:off x="5058532" y="5721179"/>
              <a:ext cx="65402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PCB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18B5551-1315-C816-E718-4EA6E7A51419}"/>
              </a:ext>
            </a:extLst>
          </p:cNvPr>
          <p:cNvGrpSpPr/>
          <p:nvPr/>
        </p:nvGrpSpPr>
        <p:grpSpPr>
          <a:xfrm>
            <a:off x="530944" y="1518200"/>
            <a:ext cx="3071312" cy="1759552"/>
            <a:chOff x="540788" y="3083376"/>
            <a:chExt cx="3071312" cy="1759552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94267DB-6295-462D-9BA5-8915EF9135E0}"/>
                </a:ext>
              </a:extLst>
            </p:cNvPr>
            <p:cNvSpPr/>
            <p:nvPr/>
          </p:nvSpPr>
          <p:spPr>
            <a:xfrm>
              <a:off x="540788" y="3327638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79B152E-23D3-135F-37F4-AC359849895B}"/>
                </a:ext>
              </a:extLst>
            </p:cNvPr>
            <p:cNvSpPr/>
            <p:nvPr/>
          </p:nvSpPr>
          <p:spPr>
            <a:xfrm>
              <a:off x="912903" y="3765385"/>
              <a:ext cx="380088" cy="588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F54F249-91B5-1CAE-6383-B4BBA2DEE60B}"/>
                </a:ext>
              </a:extLst>
            </p:cNvPr>
            <p:cNvSpPr/>
            <p:nvPr/>
          </p:nvSpPr>
          <p:spPr>
            <a:xfrm>
              <a:off x="1697763" y="3765385"/>
              <a:ext cx="380088" cy="588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1DF2B8C-191E-18DD-FFFD-340CD61E5E6A}"/>
                </a:ext>
              </a:extLst>
            </p:cNvPr>
            <p:cNvSpPr/>
            <p:nvPr/>
          </p:nvSpPr>
          <p:spPr>
            <a:xfrm>
              <a:off x="2734082" y="3879685"/>
              <a:ext cx="441047" cy="3962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09AB356-4B2B-57EC-4B16-C43596D37338}"/>
                </a:ext>
              </a:extLst>
            </p:cNvPr>
            <p:cNvSpPr txBox="1"/>
            <p:nvPr/>
          </p:nvSpPr>
          <p:spPr>
            <a:xfrm>
              <a:off x="548084" y="3083376"/>
              <a:ext cx="2852063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routing layer on dies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81BC8F4-0BE9-FBEC-3B85-BC065761FB6B}"/>
              </a:ext>
            </a:extLst>
          </p:cNvPr>
          <p:cNvGrpSpPr/>
          <p:nvPr/>
        </p:nvGrpSpPr>
        <p:grpSpPr>
          <a:xfrm>
            <a:off x="4357724" y="1519088"/>
            <a:ext cx="3071312" cy="1747601"/>
            <a:chOff x="3946115" y="3095328"/>
            <a:chExt cx="3071312" cy="1747601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CD338BE-4A4B-D692-623A-BBF1EDD428A8}"/>
                </a:ext>
              </a:extLst>
            </p:cNvPr>
            <p:cNvSpPr/>
            <p:nvPr/>
          </p:nvSpPr>
          <p:spPr>
            <a:xfrm>
              <a:off x="3946115" y="3327639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92BF0D4-C2C2-C261-7060-81D8B5DAD2F8}"/>
                </a:ext>
              </a:extLst>
            </p:cNvPr>
            <p:cNvSpPr/>
            <p:nvPr/>
          </p:nvSpPr>
          <p:spPr>
            <a:xfrm>
              <a:off x="4135250" y="3572890"/>
              <a:ext cx="1592579" cy="10383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36E9DB5-528F-F626-98AC-2D474D5700E9}"/>
                </a:ext>
              </a:extLst>
            </p:cNvPr>
            <p:cNvSpPr/>
            <p:nvPr/>
          </p:nvSpPr>
          <p:spPr>
            <a:xfrm>
              <a:off x="5948811" y="3582506"/>
              <a:ext cx="807719" cy="10210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227E8D26-4124-1F12-0954-205B213F55E7}"/>
                </a:ext>
              </a:extLst>
            </p:cNvPr>
            <p:cNvSpPr/>
            <p:nvPr/>
          </p:nvSpPr>
          <p:spPr>
            <a:xfrm rot="10800000">
              <a:off x="5611642" y="3572890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10A9EB70-32E6-E100-DB2E-4508944D144A}"/>
                </a:ext>
              </a:extLst>
            </p:cNvPr>
            <p:cNvSpPr/>
            <p:nvPr/>
          </p:nvSpPr>
          <p:spPr>
            <a:xfrm rot="16200000">
              <a:off x="5613571" y="4498260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07F126DD-A016-ED62-146B-C44B1AA96FC1}"/>
                </a:ext>
              </a:extLst>
            </p:cNvPr>
            <p:cNvSpPr/>
            <p:nvPr/>
          </p:nvSpPr>
          <p:spPr>
            <a:xfrm rot="16200000">
              <a:off x="6637658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7E56D31B-16FF-DB06-D387-D9C661F8F6B6}"/>
                </a:ext>
              </a:extLst>
            </p:cNvPr>
            <p:cNvSpPr/>
            <p:nvPr/>
          </p:nvSpPr>
          <p:spPr>
            <a:xfrm rot="10800000">
              <a:off x="6649563" y="3582506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28BA2F84-B161-444F-A84F-4202DB9805C2}"/>
                </a:ext>
              </a:extLst>
            </p:cNvPr>
            <p:cNvSpPr/>
            <p:nvPr/>
          </p:nvSpPr>
          <p:spPr>
            <a:xfrm rot="5400000">
              <a:off x="5946734" y="3582507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BD90D123-0632-11E7-EA0B-48B1EB7C5086}"/>
                </a:ext>
              </a:extLst>
            </p:cNvPr>
            <p:cNvSpPr/>
            <p:nvPr/>
          </p:nvSpPr>
          <p:spPr>
            <a:xfrm>
              <a:off x="5942972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C061030E-FC54-FB08-9777-B444FAACAC5B}"/>
                </a:ext>
              </a:extLst>
            </p:cNvPr>
            <p:cNvSpPr/>
            <p:nvPr/>
          </p:nvSpPr>
          <p:spPr>
            <a:xfrm rot="5400000">
              <a:off x="4134398" y="356696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14A1FA06-926A-211F-DD4B-86AD5AC7C132}"/>
                </a:ext>
              </a:extLst>
            </p:cNvPr>
            <p:cNvSpPr/>
            <p:nvPr/>
          </p:nvSpPr>
          <p:spPr>
            <a:xfrm>
              <a:off x="4134398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B474400-6DD9-E1AE-709B-F3CB095368D8}"/>
                </a:ext>
              </a:extLst>
            </p:cNvPr>
            <p:cNvSpPr txBox="1"/>
            <p:nvPr/>
          </p:nvSpPr>
          <p:spPr>
            <a:xfrm>
              <a:off x="3976967" y="3095328"/>
              <a:ext cx="3002360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package routing layers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60E0383-E82C-AB65-6995-4F13A5A60658}"/>
              </a:ext>
            </a:extLst>
          </p:cNvPr>
          <p:cNvGrpSpPr/>
          <p:nvPr/>
        </p:nvGrpSpPr>
        <p:grpSpPr>
          <a:xfrm>
            <a:off x="7744924" y="1513738"/>
            <a:ext cx="3071312" cy="1761390"/>
            <a:chOff x="7360416" y="3073918"/>
            <a:chExt cx="3071312" cy="176139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92BA186-038C-7997-EDC5-A104F315853E}"/>
                </a:ext>
              </a:extLst>
            </p:cNvPr>
            <p:cNvSpPr/>
            <p:nvPr/>
          </p:nvSpPr>
          <p:spPr>
            <a:xfrm>
              <a:off x="9133156" y="4728740"/>
              <a:ext cx="220982" cy="1005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341F8F4-928D-5157-54ED-C0998D8B6A33}"/>
                </a:ext>
              </a:extLst>
            </p:cNvPr>
            <p:cNvSpPr/>
            <p:nvPr/>
          </p:nvSpPr>
          <p:spPr>
            <a:xfrm>
              <a:off x="7360416" y="3320018"/>
              <a:ext cx="3071312" cy="151529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5F628D3-BE60-1287-5C47-BBBE0268EC2A}"/>
                </a:ext>
              </a:extLst>
            </p:cNvPr>
            <p:cNvSpPr txBox="1"/>
            <p:nvPr/>
          </p:nvSpPr>
          <p:spPr>
            <a:xfrm>
              <a:off x="7372151" y="3073918"/>
              <a:ext cx="2666949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PCB routing layers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3E9E90A-3D97-5A22-18C0-1AC9D6DE8D1B}"/>
              </a:ext>
            </a:extLst>
          </p:cNvPr>
          <p:cNvGrpSpPr/>
          <p:nvPr/>
        </p:nvGrpSpPr>
        <p:grpSpPr>
          <a:xfrm>
            <a:off x="2670367" y="-464433"/>
            <a:ext cx="3071312" cy="1762679"/>
            <a:chOff x="2326173" y="4856588"/>
            <a:chExt cx="3071312" cy="176267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2E3D4F-B89F-6547-735F-C12375983DE1}"/>
                </a:ext>
              </a:extLst>
            </p:cNvPr>
            <p:cNvSpPr/>
            <p:nvPr/>
          </p:nvSpPr>
          <p:spPr>
            <a:xfrm>
              <a:off x="2326173" y="5103977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53B5AC9-A683-8D68-F652-04505EA901A5}"/>
                </a:ext>
              </a:extLst>
            </p:cNvPr>
            <p:cNvSpPr/>
            <p:nvPr/>
          </p:nvSpPr>
          <p:spPr>
            <a:xfrm>
              <a:off x="2730421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10F99F3-6B91-F63E-3DC0-153125E91CB3}"/>
                </a:ext>
              </a:extLst>
            </p:cNvPr>
            <p:cNvSpPr/>
            <p:nvPr/>
          </p:nvSpPr>
          <p:spPr>
            <a:xfrm>
              <a:off x="2800667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E4D67A4-C302-ACBF-78D5-972191D44E99}"/>
                </a:ext>
              </a:extLst>
            </p:cNvPr>
            <p:cNvSpPr/>
            <p:nvPr/>
          </p:nvSpPr>
          <p:spPr>
            <a:xfrm>
              <a:off x="2870913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DB7F725-BA9B-6FB8-FACF-5B11D47AF9A2}"/>
                </a:ext>
              </a:extLst>
            </p:cNvPr>
            <p:cNvSpPr/>
            <p:nvPr/>
          </p:nvSpPr>
          <p:spPr>
            <a:xfrm>
              <a:off x="2941159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69355D7-3D11-6B08-1506-6801B012D063}"/>
                </a:ext>
              </a:extLst>
            </p:cNvPr>
            <p:cNvSpPr/>
            <p:nvPr/>
          </p:nvSpPr>
          <p:spPr>
            <a:xfrm>
              <a:off x="3011406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8359A6C-9CFA-EB2C-2FDB-A22480C7FA26}"/>
                </a:ext>
              </a:extLst>
            </p:cNvPr>
            <p:cNvSpPr/>
            <p:nvPr/>
          </p:nvSpPr>
          <p:spPr>
            <a:xfrm>
              <a:off x="2765659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D03AF8D-96FE-D1E8-AD6C-AB6B85FBADC3}"/>
                </a:ext>
              </a:extLst>
            </p:cNvPr>
            <p:cNvSpPr/>
            <p:nvPr/>
          </p:nvSpPr>
          <p:spPr>
            <a:xfrm>
              <a:off x="2835438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4DD6FA6-FA23-B062-1D67-FB65455C62F2}"/>
                </a:ext>
              </a:extLst>
            </p:cNvPr>
            <p:cNvSpPr/>
            <p:nvPr/>
          </p:nvSpPr>
          <p:spPr>
            <a:xfrm>
              <a:off x="2905684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BE08EC4-8E29-AFDE-3945-BCFE820935C4}"/>
                </a:ext>
              </a:extLst>
            </p:cNvPr>
            <p:cNvSpPr/>
            <p:nvPr/>
          </p:nvSpPr>
          <p:spPr>
            <a:xfrm>
              <a:off x="2976397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07E0A9D-F483-56FA-9D4B-D810C69C3149}"/>
                </a:ext>
              </a:extLst>
            </p:cNvPr>
            <p:cNvSpPr/>
            <p:nvPr/>
          </p:nvSpPr>
          <p:spPr>
            <a:xfrm>
              <a:off x="2729321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B8A05CB-1165-1D13-1A95-BD7902C8824C}"/>
                </a:ext>
              </a:extLst>
            </p:cNvPr>
            <p:cNvSpPr/>
            <p:nvPr/>
          </p:nvSpPr>
          <p:spPr>
            <a:xfrm>
              <a:off x="2799567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AEFA984D-5558-DC7B-19CC-82926366AACA}"/>
                </a:ext>
              </a:extLst>
            </p:cNvPr>
            <p:cNvSpPr/>
            <p:nvPr/>
          </p:nvSpPr>
          <p:spPr>
            <a:xfrm>
              <a:off x="2940059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436B246-D2AB-2B92-A8DE-FDD9CE75DB7C}"/>
                </a:ext>
              </a:extLst>
            </p:cNvPr>
            <p:cNvSpPr/>
            <p:nvPr/>
          </p:nvSpPr>
          <p:spPr>
            <a:xfrm>
              <a:off x="3010306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348C9A2B-4857-F8A6-4AFC-FA7EBBB03CA4}"/>
                </a:ext>
              </a:extLst>
            </p:cNvPr>
            <p:cNvSpPr/>
            <p:nvPr/>
          </p:nvSpPr>
          <p:spPr>
            <a:xfrm>
              <a:off x="2765659" y="578249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54DEA37-FFBC-9F86-CBF5-679846F0D61D}"/>
                </a:ext>
              </a:extLst>
            </p:cNvPr>
            <p:cNvSpPr/>
            <p:nvPr/>
          </p:nvSpPr>
          <p:spPr>
            <a:xfrm>
              <a:off x="2976397" y="578249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33B0AD6-2D81-C601-DC30-959ABC7F721B}"/>
                </a:ext>
              </a:extLst>
            </p:cNvPr>
            <p:cNvSpPr/>
            <p:nvPr/>
          </p:nvSpPr>
          <p:spPr>
            <a:xfrm>
              <a:off x="2732455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BC601AC-785A-DAA2-4CC8-551B956E6596}"/>
                </a:ext>
              </a:extLst>
            </p:cNvPr>
            <p:cNvSpPr/>
            <p:nvPr/>
          </p:nvSpPr>
          <p:spPr>
            <a:xfrm>
              <a:off x="2802701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EB51A30-2B83-A99E-6FB8-5157BF1CF1B5}"/>
                </a:ext>
              </a:extLst>
            </p:cNvPr>
            <p:cNvSpPr/>
            <p:nvPr/>
          </p:nvSpPr>
          <p:spPr>
            <a:xfrm>
              <a:off x="2943193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EB91022-43D5-8BA4-1B81-CECE32BEBF92}"/>
                </a:ext>
              </a:extLst>
            </p:cNvPr>
            <p:cNvSpPr/>
            <p:nvPr/>
          </p:nvSpPr>
          <p:spPr>
            <a:xfrm>
              <a:off x="3013440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3F76CFA-6DF4-958B-3FA8-1FEEA687CA86}"/>
                </a:ext>
              </a:extLst>
            </p:cNvPr>
            <p:cNvSpPr/>
            <p:nvPr/>
          </p:nvSpPr>
          <p:spPr>
            <a:xfrm>
              <a:off x="2765659" y="592161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DED94F-EBB2-9536-6B41-EFADF3E2CA4F}"/>
                </a:ext>
              </a:extLst>
            </p:cNvPr>
            <p:cNvSpPr/>
            <p:nvPr/>
          </p:nvSpPr>
          <p:spPr>
            <a:xfrm>
              <a:off x="2976397" y="592161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95D489C-92DE-BA45-A217-2C0E94A7EB94}"/>
                </a:ext>
              </a:extLst>
            </p:cNvPr>
            <p:cNvSpPr/>
            <p:nvPr/>
          </p:nvSpPr>
          <p:spPr>
            <a:xfrm>
              <a:off x="2729418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6C3FFE4-7AD0-A9A3-13E7-0504EF383AAF}"/>
                </a:ext>
              </a:extLst>
            </p:cNvPr>
            <p:cNvSpPr/>
            <p:nvPr/>
          </p:nvSpPr>
          <p:spPr>
            <a:xfrm>
              <a:off x="2799664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643BDEB3-DC12-B880-54FA-31EF45C722D2}"/>
                </a:ext>
              </a:extLst>
            </p:cNvPr>
            <p:cNvSpPr/>
            <p:nvPr/>
          </p:nvSpPr>
          <p:spPr>
            <a:xfrm>
              <a:off x="2869910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8577AD33-2784-F5F4-4EC3-2FD06FA9F8B6}"/>
                </a:ext>
              </a:extLst>
            </p:cNvPr>
            <p:cNvSpPr/>
            <p:nvPr/>
          </p:nvSpPr>
          <p:spPr>
            <a:xfrm>
              <a:off x="2940156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CCA1DDE-81C9-B35D-2246-0C6E5C4D7698}"/>
                </a:ext>
              </a:extLst>
            </p:cNvPr>
            <p:cNvSpPr/>
            <p:nvPr/>
          </p:nvSpPr>
          <p:spPr>
            <a:xfrm>
              <a:off x="3010403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97EC4CA-0154-676A-0572-43501CC03B22}"/>
                </a:ext>
              </a:extLst>
            </p:cNvPr>
            <p:cNvSpPr/>
            <p:nvPr/>
          </p:nvSpPr>
          <p:spPr>
            <a:xfrm>
              <a:off x="2765659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D5553A7-AC40-AD62-8848-EDC7A4F4D9E7}"/>
                </a:ext>
              </a:extLst>
            </p:cNvPr>
            <p:cNvSpPr/>
            <p:nvPr/>
          </p:nvSpPr>
          <p:spPr>
            <a:xfrm>
              <a:off x="2834338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5FA731C-4B6E-24BE-7ECF-C4168D7F9C70}"/>
                </a:ext>
              </a:extLst>
            </p:cNvPr>
            <p:cNvSpPr/>
            <p:nvPr/>
          </p:nvSpPr>
          <p:spPr>
            <a:xfrm>
              <a:off x="2904584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67D5AE9-6F22-5099-DC64-78D1508451D5}"/>
                </a:ext>
              </a:extLst>
            </p:cNvPr>
            <p:cNvSpPr/>
            <p:nvPr/>
          </p:nvSpPr>
          <p:spPr>
            <a:xfrm>
              <a:off x="2976397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D1B3415-491A-FFE7-0B9C-9D681F4BD01B}"/>
                </a:ext>
              </a:extLst>
            </p:cNvPr>
            <p:cNvGrpSpPr/>
            <p:nvPr/>
          </p:nvGrpSpPr>
          <p:grpSpPr>
            <a:xfrm>
              <a:off x="3514830" y="5580890"/>
              <a:ext cx="317561" cy="36576"/>
              <a:chOff x="1731855" y="5451179"/>
              <a:chExt cx="317561" cy="36576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A783088B-E0EC-489E-F7DE-DE84CEEDA614}"/>
                  </a:ext>
                </a:extLst>
              </p:cNvPr>
              <p:cNvSpPr/>
              <p:nvPr/>
            </p:nvSpPr>
            <p:spPr>
              <a:xfrm>
                <a:off x="1731855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2DBB4AF9-613F-2AA0-A1E9-5CB3A219E4D9}"/>
                  </a:ext>
                </a:extLst>
              </p:cNvPr>
              <p:cNvSpPr/>
              <p:nvPr/>
            </p:nvSpPr>
            <p:spPr>
              <a:xfrm>
                <a:off x="1802101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F943400C-4D8A-4F9D-FA84-B6765B5A52F4}"/>
                  </a:ext>
                </a:extLst>
              </p:cNvPr>
              <p:cNvSpPr/>
              <p:nvPr/>
            </p:nvSpPr>
            <p:spPr>
              <a:xfrm>
                <a:off x="1872347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F0B46BE0-9A99-81C4-809E-A315A5A29243}"/>
                  </a:ext>
                </a:extLst>
              </p:cNvPr>
              <p:cNvSpPr/>
              <p:nvPr/>
            </p:nvSpPr>
            <p:spPr>
              <a:xfrm>
                <a:off x="1942593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04F3B262-F7EA-BEB1-0B74-DD60DB143E67}"/>
                  </a:ext>
                </a:extLst>
              </p:cNvPr>
              <p:cNvSpPr/>
              <p:nvPr/>
            </p:nvSpPr>
            <p:spPr>
              <a:xfrm>
                <a:off x="2012840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1AB216FB-98CE-7896-70C2-15A62C31CB64}"/>
                </a:ext>
              </a:extLst>
            </p:cNvPr>
            <p:cNvGrpSpPr/>
            <p:nvPr/>
          </p:nvGrpSpPr>
          <p:grpSpPr>
            <a:xfrm>
              <a:off x="3514830" y="6057371"/>
              <a:ext cx="317561" cy="36576"/>
              <a:chOff x="1730852" y="5932422"/>
              <a:chExt cx="317561" cy="36576"/>
            </a:xfrm>
          </p:grpSpPr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8B31231A-E28B-B925-3159-D0EC29F126EE}"/>
                  </a:ext>
                </a:extLst>
              </p:cNvPr>
              <p:cNvSpPr/>
              <p:nvPr/>
            </p:nvSpPr>
            <p:spPr>
              <a:xfrm>
                <a:off x="1730852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D2596D47-B3B2-3F5D-6C98-2FC63BED38A7}"/>
                  </a:ext>
                </a:extLst>
              </p:cNvPr>
              <p:cNvSpPr/>
              <p:nvPr/>
            </p:nvSpPr>
            <p:spPr>
              <a:xfrm>
                <a:off x="1801098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DC0717A3-984F-62C0-98C2-1C6464A82E63}"/>
                  </a:ext>
                </a:extLst>
              </p:cNvPr>
              <p:cNvSpPr/>
              <p:nvPr/>
            </p:nvSpPr>
            <p:spPr>
              <a:xfrm>
                <a:off x="1871344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218F790E-1002-4C4B-2008-775A1CCC00B8}"/>
                  </a:ext>
                </a:extLst>
              </p:cNvPr>
              <p:cNvSpPr/>
              <p:nvPr/>
            </p:nvSpPr>
            <p:spPr>
              <a:xfrm>
                <a:off x="1941590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C476FED1-4F4F-E2BE-1F69-863E9D4F5AF4}"/>
                  </a:ext>
                </a:extLst>
              </p:cNvPr>
              <p:cNvSpPr/>
              <p:nvPr/>
            </p:nvSpPr>
            <p:spPr>
              <a:xfrm>
                <a:off x="2011837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64291422-A44D-7EDF-23A1-3EB06EA66591}"/>
                </a:ext>
              </a:extLst>
            </p:cNvPr>
            <p:cNvGrpSpPr/>
            <p:nvPr/>
          </p:nvGrpSpPr>
          <p:grpSpPr>
            <a:xfrm>
              <a:off x="3514830" y="5977955"/>
              <a:ext cx="317561" cy="36576"/>
              <a:chOff x="1730852" y="5855232"/>
              <a:chExt cx="317561" cy="36576"/>
            </a:xfrm>
          </p:grpSpPr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B2EF4625-75E8-1642-B119-EA7E31EA107C}"/>
                  </a:ext>
                </a:extLst>
              </p:cNvPr>
              <p:cNvSpPr/>
              <p:nvPr/>
            </p:nvSpPr>
            <p:spPr>
              <a:xfrm>
                <a:off x="1730852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F557310A-530B-1944-B226-19AD9BE1E684}"/>
                  </a:ext>
                </a:extLst>
              </p:cNvPr>
              <p:cNvSpPr/>
              <p:nvPr/>
            </p:nvSpPr>
            <p:spPr>
              <a:xfrm>
                <a:off x="1801098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4728A7BE-B7A1-D414-5D03-0E36CC152070}"/>
                  </a:ext>
                </a:extLst>
              </p:cNvPr>
              <p:cNvSpPr/>
              <p:nvPr/>
            </p:nvSpPr>
            <p:spPr>
              <a:xfrm>
                <a:off x="1871344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A5A6EA86-3782-A699-0D16-030AF6B2F552}"/>
                  </a:ext>
                </a:extLst>
              </p:cNvPr>
              <p:cNvSpPr/>
              <p:nvPr/>
            </p:nvSpPr>
            <p:spPr>
              <a:xfrm>
                <a:off x="1941590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B3B3D523-E976-84C7-C717-3D640018B665}"/>
                  </a:ext>
                </a:extLst>
              </p:cNvPr>
              <p:cNvSpPr/>
              <p:nvPr/>
            </p:nvSpPr>
            <p:spPr>
              <a:xfrm>
                <a:off x="2011837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7CF16CF9-706C-897C-B391-95BDFF984B06}"/>
                </a:ext>
              </a:extLst>
            </p:cNvPr>
            <p:cNvGrpSpPr/>
            <p:nvPr/>
          </p:nvGrpSpPr>
          <p:grpSpPr>
            <a:xfrm>
              <a:off x="3514830" y="5898542"/>
              <a:ext cx="317561" cy="36576"/>
              <a:chOff x="1730852" y="5772674"/>
              <a:chExt cx="317561" cy="36576"/>
            </a:xfrm>
          </p:grpSpPr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01F2A18B-3B01-1308-9114-A2051341CEDB}"/>
                  </a:ext>
                </a:extLst>
              </p:cNvPr>
              <p:cNvSpPr/>
              <p:nvPr/>
            </p:nvSpPr>
            <p:spPr>
              <a:xfrm>
                <a:off x="1730852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36B9C72B-F542-9276-4BBA-3C5698934BF2}"/>
                  </a:ext>
                </a:extLst>
              </p:cNvPr>
              <p:cNvSpPr/>
              <p:nvPr/>
            </p:nvSpPr>
            <p:spPr>
              <a:xfrm>
                <a:off x="1801098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6394986C-8A1E-287C-AC65-D2FE90202069}"/>
                  </a:ext>
                </a:extLst>
              </p:cNvPr>
              <p:cNvSpPr/>
              <p:nvPr/>
            </p:nvSpPr>
            <p:spPr>
              <a:xfrm>
                <a:off x="1871344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4B1E7C43-412C-09E3-1939-CDD674B4F60C}"/>
                  </a:ext>
                </a:extLst>
              </p:cNvPr>
              <p:cNvSpPr/>
              <p:nvPr/>
            </p:nvSpPr>
            <p:spPr>
              <a:xfrm>
                <a:off x="1941590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5A08D1D7-6C9B-2A72-A85A-C38EDBD11066}"/>
                  </a:ext>
                </a:extLst>
              </p:cNvPr>
              <p:cNvSpPr/>
              <p:nvPr/>
            </p:nvSpPr>
            <p:spPr>
              <a:xfrm>
                <a:off x="2011837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D3137B76-C516-BC50-09A4-F155B462A478}"/>
                </a:ext>
              </a:extLst>
            </p:cNvPr>
            <p:cNvGrpSpPr/>
            <p:nvPr/>
          </p:nvGrpSpPr>
          <p:grpSpPr>
            <a:xfrm>
              <a:off x="3514830" y="5819129"/>
              <a:ext cx="317561" cy="36576"/>
              <a:chOff x="1730852" y="5691098"/>
              <a:chExt cx="317561" cy="36576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2731416F-D978-BF8C-73DF-D4CAB42E8347}"/>
                  </a:ext>
                </a:extLst>
              </p:cNvPr>
              <p:cNvSpPr/>
              <p:nvPr/>
            </p:nvSpPr>
            <p:spPr>
              <a:xfrm>
                <a:off x="1730852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3E6C23B1-D82F-AF91-C4D2-EEABC980D857}"/>
                  </a:ext>
                </a:extLst>
              </p:cNvPr>
              <p:cNvSpPr/>
              <p:nvPr/>
            </p:nvSpPr>
            <p:spPr>
              <a:xfrm>
                <a:off x="1801098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D83DA720-62C3-C22B-D9D1-4ED36EA98311}"/>
                  </a:ext>
                </a:extLst>
              </p:cNvPr>
              <p:cNvSpPr/>
              <p:nvPr/>
            </p:nvSpPr>
            <p:spPr>
              <a:xfrm>
                <a:off x="1871344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CC56A3AA-E3BE-ACF2-273D-FC9F89A5B0D3}"/>
                  </a:ext>
                </a:extLst>
              </p:cNvPr>
              <p:cNvSpPr/>
              <p:nvPr/>
            </p:nvSpPr>
            <p:spPr>
              <a:xfrm>
                <a:off x="1941590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FABDDAE4-B482-8D96-B19A-C3DE42937C67}"/>
                  </a:ext>
                </a:extLst>
              </p:cNvPr>
              <p:cNvSpPr/>
              <p:nvPr/>
            </p:nvSpPr>
            <p:spPr>
              <a:xfrm>
                <a:off x="2011837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2EF46107-5E31-2AE1-053C-96C68B752943}"/>
                </a:ext>
              </a:extLst>
            </p:cNvPr>
            <p:cNvGrpSpPr/>
            <p:nvPr/>
          </p:nvGrpSpPr>
          <p:grpSpPr>
            <a:xfrm>
              <a:off x="3514830" y="5739716"/>
              <a:ext cx="317561" cy="36576"/>
              <a:chOff x="1730852" y="5618071"/>
              <a:chExt cx="317561" cy="36576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59AAA5-CCD5-70CF-0931-0C09A353BCAE}"/>
                  </a:ext>
                </a:extLst>
              </p:cNvPr>
              <p:cNvSpPr/>
              <p:nvPr/>
            </p:nvSpPr>
            <p:spPr>
              <a:xfrm>
                <a:off x="1730852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6EE71D12-4421-ABD5-75C5-149C5AF63410}"/>
                  </a:ext>
                </a:extLst>
              </p:cNvPr>
              <p:cNvSpPr/>
              <p:nvPr/>
            </p:nvSpPr>
            <p:spPr>
              <a:xfrm>
                <a:off x="1801098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31C33E80-9860-767B-C5C9-DBDAC15A14C3}"/>
                  </a:ext>
                </a:extLst>
              </p:cNvPr>
              <p:cNvSpPr/>
              <p:nvPr/>
            </p:nvSpPr>
            <p:spPr>
              <a:xfrm>
                <a:off x="1871344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EFD357E0-1F45-5B59-E475-EB897288D636}"/>
                  </a:ext>
                </a:extLst>
              </p:cNvPr>
              <p:cNvSpPr/>
              <p:nvPr/>
            </p:nvSpPr>
            <p:spPr>
              <a:xfrm>
                <a:off x="1941590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2C5EC8E1-AE39-A41D-D590-6778977A0551}"/>
                  </a:ext>
                </a:extLst>
              </p:cNvPr>
              <p:cNvSpPr/>
              <p:nvPr/>
            </p:nvSpPr>
            <p:spPr>
              <a:xfrm>
                <a:off x="2011837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523C49D3-91A8-15C0-6781-24C31699E389}"/>
                </a:ext>
              </a:extLst>
            </p:cNvPr>
            <p:cNvGrpSpPr/>
            <p:nvPr/>
          </p:nvGrpSpPr>
          <p:grpSpPr>
            <a:xfrm>
              <a:off x="3514830" y="5660303"/>
              <a:ext cx="317561" cy="36576"/>
              <a:chOff x="1730852" y="5528369"/>
              <a:chExt cx="317561" cy="36576"/>
            </a:xfrm>
          </p:grpSpPr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CA2CBDB2-0940-F4A8-D114-557B8AD0E42D}"/>
                  </a:ext>
                </a:extLst>
              </p:cNvPr>
              <p:cNvSpPr/>
              <p:nvPr/>
            </p:nvSpPr>
            <p:spPr>
              <a:xfrm>
                <a:off x="1730852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2B1C9C59-E1E7-8125-BD93-E904E6FDDF7F}"/>
                  </a:ext>
                </a:extLst>
              </p:cNvPr>
              <p:cNvSpPr/>
              <p:nvPr/>
            </p:nvSpPr>
            <p:spPr>
              <a:xfrm>
                <a:off x="1801098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F96DE953-EB55-CD5D-3439-A78A4F7CBC4C}"/>
                  </a:ext>
                </a:extLst>
              </p:cNvPr>
              <p:cNvSpPr/>
              <p:nvPr/>
            </p:nvSpPr>
            <p:spPr>
              <a:xfrm>
                <a:off x="1871344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2D6CF143-E098-37EB-4D4A-BF3EE02CCADC}"/>
                  </a:ext>
                </a:extLst>
              </p:cNvPr>
              <p:cNvSpPr/>
              <p:nvPr/>
            </p:nvSpPr>
            <p:spPr>
              <a:xfrm>
                <a:off x="1941590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BFC3CB4D-66BC-0C21-0261-ACE46FC87FB3}"/>
                  </a:ext>
                </a:extLst>
              </p:cNvPr>
              <p:cNvSpPr/>
              <p:nvPr/>
            </p:nvSpPr>
            <p:spPr>
              <a:xfrm>
                <a:off x="2011837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FFBA7401-A11D-2670-2292-75AC8DFD5240}"/>
                </a:ext>
              </a:extLst>
            </p:cNvPr>
            <p:cNvSpPr/>
            <p:nvPr/>
          </p:nvSpPr>
          <p:spPr>
            <a:xfrm>
              <a:off x="4542421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2EFFCF5E-5687-62B7-35AE-C1E0C0304689}"/>
                </a:ext>
              </a:extLst>
            </p:cNvPr>
            <p:cNvSpPr/>
            <p:nvPr/>
          </p:nvSpPr>
          <p:spPr>
            <a:xfrm>
              <a:off x="4614697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BA88EF91-663B-4312-B375-A3259E6727FD}"/>
                </a:ext>
              </a:extLst>
            </p:cNvPr>
            <p:cNvSpPr/>
            <p:nvPr/>
          </p:nvSpPr>
          <p:spPr>
            <a:xfrm>
              <a:off x="4686168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EBD7A831-7C50-B6D3-7547-3600AD7E1855}"/>
                </a:ext>
              </a:extLst>
            </p:cNvPr>
            <p:cNvSpPr/>
            <p:nvPr/>
          </p:nvSpPr>
          <p:spPr>
            <a:xfrm>
              <a:off x="4757639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BBCAD18E-D106-BEE7-26E8-9ED3DBBAB0FE}"/>
                </a:ext>
              </a:extLst>
            </p:cNvPr>
            <p:cNvSpPr/>
            <p:nvPr/>
          </p:nvSpPr>
          <p:spPr>
            <a:xfrm>
              <a:off x="4829110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5F40F97-7D74-E9FB-2974-6D2A5B292778}"/>
                </a:ext>
              </a:extLst>
            </p:cNvPr>
            <p:cNvSpPr/>
            <p:nvPr/>
          </p:nvSpPr>
          <p:spPr>
            <a:xfrm>
              <a:off x="4900582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84AAC9-9E64-0497-341F-336C80DE1722}"/>
                </a:ext>
              </a:extLst>
            </p:cNvPr>
            <p:cNvSpPr/>
            <p:nvPr/>
          </p:nvSpPr>
          <p:spPr>
            <a:xfrm>
              <a:off x="4542421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A371D55-73D1-9097-C1A2-F74A30A9181D}"/>
                </a:ext>
              </a:extLst>
            </p:cNvPr>
            <p:cNvSpPr/>
            <p:nvPr/>
          </p:nvSpPr>
          <p:spPr>
            <a:xfrm>
              <a:off x="4613088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451DE45-FD31-C535-77C4-67EF49A78C25}"/>
                </a:ext>
              </a:extLst>
            </p:cNvPr>
            <p:cNvSpPr/>
            <p:nvPr/>
          </p:nvSpPr>
          <p:spPr>
            <a:xfrm>
              <a:off x="4684559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3E0CAC7-9FF3-87D8-B398-8B4B7A6B1161}"/>
                </a:ext>
              </a:extLst>
            </p:cNvPr>
            <p:cNvSpPr/>
            <p:nvPr/>
          </p:nvSpPr>
          <p:spPr>
            <a:xfrm>
              <a:off x="4756030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29980478-7E25-8B48-C826-159D4F65BAE7}"/>
                </a:ext>
              </a:extLst>
            </p:cNvPr>
            <p:cNvSpPr/>
            <p:nvPr/>
          </p:nvSpPr>
          <p:spPr>
            <a:xfrm>
              <a:off x="4827501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CFF8A193-04C0-303D-BD37-B9B467FCBFE6}"/>
                </a:ext>
              </a:extLst>
            </p:cNvPr>
            <p:cNvSpPr/>
            <p:nvPr/>
          </p:nvSpPr>
          <p:spPr>
            <a:xfrm>
              <a:off x="4898973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BE2383F-1B17-310F-0550-ECF41939448A}"/>
                </a:ext>
              </a:extLst>
            </p:cNvPr>
            <p:cNvSpPr/>
            <p:nvPr/>
          </p:nvSpPr>
          <p:spPr>
            <a:xfrm rot="16200000">
              <a:off x="4542421" y="5915679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6A591D6-A074-8E63-D721-AC2DFC6AFE35}"/>
                </a:ext>
              </a:extLst>
            </p:cNvPr>
            <p:cNvSpPr/>
            <p:nvPr/>
          </p:nvSpPr>
          <p:spPr>
            <a:xfrm rot="16200000">
              <a:off x="4542421" y="583728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F790B9D3-A134-FAF2-6B11-DDCA66C78F8D}"/>
                </a:ext>
              </a:extLst>
            </p:cNvPr>
            <p:cNvSpPr/>
            <p:nvPr/>
          </p:nvSpPr>
          <p:spPr>
            <a:xfrm rot="16200000">
              <a:off x="4542421" y="5758897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8F7E0F74-30FB-FA29-0899-AF0D3BA2CEAF}"/>
                </a:ext>
              </a:extLst>
            </p:cNvPr>
            <p:cNvSpPr/>
            <p:nvPr/>
          </p:nvSpPr>
          <p:spPr>
            <a:xfrm rot="16200000">
              <a:off x="4898904" y="5915679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C409333-5A28-68E4-4D7D-7B90A0009F96}"/>
                </a:ext>
              </a:extLst>
            </p:cNvPr>
            <p:cNvSpPr/>
            <p:nvPr/>
          </p:nvSpPr>
          <p:spPr>
            <a:xfrm rot="16200000">
              <a:off x="4898904" y="583728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C121208A-CCAB-73B6-224A-F93B038FE85B}"/>
                </a:ext>
              </a:extLst>
            </p:cNvPr>
            <p:cNvSpPr/>
            <p:nvPr/>
          </p:nvSpPr>
          <p:spPr>
            <a:xfrm rot="16200000">
              <a:off x="4898904" y="5758897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20D24709-DC31-CC98-FCFF-6CA1736E6F58}"/>
                </a:ext>
              </a:extLst>
            </p:cNvPr>
            <p:cNvSpPr/>
            <p:nvPr/>
          </p:nvSpPr>
          <p:spPr>
            <a:xfrm rot="16200000">
              <a:off x="4684559" y="58738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270B1092-C0FD-A1B7-6D04-C0CDEC482F4E}"/>
                </a:ext>
              </a:extLst>
            </p:cNvPr>
            <p:cNvSpPr/>
            <p:nvPr/>
          </p:nvSpPr>
          <p:spPr>
            <a:xfrm rot="16200000">
              <a:off x="4684559" y="5795473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9EE54138-323F-AA92-59F2-D2AE15A9638F}"/>
                </a:ext>
              </a:extLst>
            </p:cNvPr>
            <p:cNvSpPr/>
            <p:nvPr/>
          </p:nvSpPr>
          <p:spPr>
            <a:xfrm rot="16200000">
              <a:off x="4756659" y="5873863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37FB4BC2-4DEC-E30B-6E71-B01B14CBEAC3}"/>
                </a:ext>
              </a:extLst>
            </p:cNvPr>
            <p:cNvSpPr/>
            <p:nvPr/>
          </p:nvSpPr>
          <p:spPr>
            <a:xfrm rot="16200000">
              <a:off x="4756659" y="579547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4AEA02C-392D-8805-B4B7-2B1AD2F1BA74}"/>
                </a:ext>
              </a:extLst>
            </p:cNvPr>
            <p:cNvSpPr txBox="1"/>
            <p:nvPr/>
          </p:nvSpPr>
          <p:spPr>
            <a:xfrm>
              <a:off x="2348364" y="4856588"/>
              <a:ext cx="2754408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die-to-package vias</a:t>
              </a: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33FF6D97-543F-94BA-394C-77DB44AFA06F}"/>
              </a:ext>
            </a:extLst>
          </p:cNvPr>
          <p:cNvGrpSpPr/>
          <p:nvPr/>
        </p:nvGrpSpPr>
        <p:grpSpPr>
          <a:xfrm>
            <a:off x="8508054" y="-462013"/>
            <a:ext cx="3071312" cy="1762319"/>
            <a:chOff x="5730093" y="4856948"/>
            <a:chExt cx="3071312" cy="1762319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828D4367-AA49-53C1-B71F-B9CE34E1F1B9}"/>
                </a:ext>
              </a:extLst>
            </p:cNvPr>
            <p:cNvSpPr/>
            <p:nvPr/>
          </p:nvSpPr>
          <p:spPr>
            <a:xfrm>
              <a:off x="5730093" y="5103977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D6C6779-D706-8678-DB6B-75C64D7A7EEF}"/>
                </a:ext>
              </a:extLst>
            </p:cNvPr>
            <p:cNvSpPr/>
            <p:nvPr/>
          </p:nvSpPr>
          <p:spPr>
            <a:xfrm>
              <a:off x="7359688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2BA64192-4AF9-B59D-1B34-B242B7AC864B}"/>
                </a:ext>
              </a:extLst>
            </p:cNvPr>
            <p:cNvSpPr/>
            <p:nvPr/>
          </p:nvSpPr>
          <p:spPr>
            <a:xfrm>
              <a:off x="6097263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13AD1B6A-CC6A-78E2-8B0A-DAE2378E1AC9}"/>
                </a:ext>
              </a:extLst>
            </p:cNvPr>
            <p:cNvSpPr/>
            <p:nvPr/>
          </p:nvSpPr>
          <p:spPr>
            <a:xfrm>
              <a:off x="6320608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173B2201-6A1F-8CA5-81D8-D0F188947481}"/>
                </a:ext>
              </a:extLst>
            </p:cNvPr>
            <p:cNvSpPr/>
            <p:nvPr/>
          </p:nvSpPr>
          <p:spPr>
            <a:xfrm>
              <a:off x="6543953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73ECCB6D-EB11-9CB8-28F7-D890AF3B1EAA}"/>
                </a:ext>
              </a:extLst>
            </p:cNvPr>
            <p:cNvSpPr/>
            <p:nvPr/>
          </p:nvSpPr>
          <p:spPr>
            <a:xfrm>
              <a:off x="677298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F16D9C9E-29EB-7F30-DBAD-653C828D8DB2}"/>
                </a:ext>
              </a:extLst>
            </p:cNvPr>
            <p:cNvSpPr/>
            <p:nvPr/>
          </p:nvSpPr>
          <p:spPr>
            <a:xfrm>
              <a:off x="699877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402AEF6C-F0CC-2E9D-4DD9-63E45230EB8F}"/>
                </a:ext>
              </a:extLst>
            </p:cNvPr>
            <p:cNvSpPr/>
            <p:nvPr/>
          </p:nvSpPr>
          <p:spPr>
            <a:xfrm>
              <a:off x="722456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AF10FF04-B41F-A27D-3F50-805C1F4A8F69}"/>
                </a:ext>
              </a:extLst>
            </p:cNvPr>
            <p:cNvSpPr/>
            <p:nvPr/>
          </p:nvSpPr>
          <p:spPr>
            <a:xfrm>
              <a:off x="6097263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A4C032BB-958E-235C-6E17-469E92F0496B}"/>
                </a:ext>
              </a:extLst>
            </p:cNvPr>
            <p:cNvSpPr/>
            <p:nvPr/>
          </p:nvSpPr>
          <p:spPr>
            <a:xfrm>
              <a:off x="6322722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5C8D4E5-A49A-9BC1-9081-BCB486E940BA}"/>
                </a:ext>
              </a:extLst>
            </p:cNvPr>
            <p:cNvSpPr/>
            <p:nvPr/>
          </p:nvSpPr>
          <p:spPr>
            <a:xfrm>
              <a:off x="6548181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07052748-1F9C-7603-63F8-C046B6F38868}"/>
                </a:ext>
              </a:extLst>
            </p:cNvPr>
            <p:cNvSpPr/>
            <p:nvPr/>
          </p:nvSpPr>
          <p:spPr>
            <a:xfrm>
              <a:off x="6773640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97C5EF80-6C21-5F4E-16F8-4460DA6444A7}"/>
                </a:ext>
              </a:extLst>
            </p:cNvPr>
            <p:cNvSpPr/>
            <p:nvPr/>
          </p:nvSpPr>
          <p:spPr>
            <a:xfrm>
              <a:off x="6999099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03C09411-4E9E-DF4B-D386-207D23A9D96F}"/>
                </a:ext>
              </a:extLst>
            </p:cNvPr>
            <p:cNvSpPr/>
            <p:nvPr/>
          </p:nvSpPr>
          <p:spPr>
            <a:xfrm>
              <a:off x="7224560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C93CBE72-8C12-2FAC-952E-5978D53AC1D1}"/>
                </a:ext>
              </a:extLst>
            </p:cNvPr>
            <p:cNvSpPr/>
            <p:nvPr/>
          </p:nvSpPr>
          <p:spPr>
            <a:xfrm>
              <a:off x="5985590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E8D5C7F7-C6F1-FB7F-1261-0F332A51DC75}"/>
                </a:ext>
              </a:extLst>
            </p:cNvPr>
            <p:cNvSpPr/>
            <p:nvPr/>
          </p:nvSpPr>
          <p:spPr>
            <a:xfrm>
              <a:off x="6432280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EC0C738D-1F73-D40D-E2FC-D38E124CB89E}"/>
                </a:ext>
              </a:extLst>
            </p:cNvPr>
            <p:cNvSpPr/>
            <p:nvPr/>
          </p:nvSpPr>
          <p:spPr>
            <a:xfrm>
              <a:off x="6655625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BA45A03A-F610-B938-435D-BE3CB19CEE6E}"/>
                </a:ext>
              </a:extLst>
            </p:cNvPr>
            <p:cNvSpPr/>
            <p:nvPr/>
          </p:nvSpPr>
          <p:spPr>
            <a:xfrm>
              <a:off x="7102315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268BC74E-1E87-7805-9786-7713737ACA28}"/>
                </a:ext>
              </a:extLst>
            </p:cNvPr>
            <p:cNvSpPr/>
            <p:nvPr/>
          </p:nvSpPr>
          <p:spPr>
            <a:xfrm>
              <a:off x="6097263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1211818D-C170-288F-199A-AEFA7676E828}"/>
                </a:ext>
              </a:extLst>
            </p:cNvPr>
            <p:cNvSpPr/>
            <p:nvPr/>
          </p:nvSpPr>
          <p:spPr>
            <a:xfrm>
              <a:off x="6323604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00DD77B5-874F-E9CE-38F8-6AAF3154CC35}"/>
                </a:ext>
              </a:extLst>
            </p:cNvPr>
            <p:cNvSpPr/>
            <p:nvPr/>
          </p:nvSpPr>
          <p:spPr>
            <a:xfrm>
              <a:off x="6549945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E341D315-0B63-5121-601B-30DC220C4F65}"/>
                </a:ext>
              </a:extLst>
            </p:cNvPr>
            <p:cNvSpPr/>
            <p:nvPr/>
          </p:nvSpPr>
          <p:spPr>
            <a:xfrm>
              <a:off x="6776286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129264F4-F9C8-7ADD-732E-F446D6BAFB69}"/>
                </a:ext>
              </a:extLst>
            </p:cNvPr>
            <p:cNvSpPr/>
            <p:nvPr/>
          </p:nvSpPr>
          <p:spPr>
            <a:xfrm>
              <a:off x="7002627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31A2E4B4-DE81-9F42-6BBB-AD7488507E51}"/>
                </a:ext>
              </a:extLst>
            </p:cNvPr>
            <p:cNvSpPr/>
            <p:nvPr/>
          </p:nvSpPr>
          <p:spPr>
            <a:xfrm>
              <a:off x="7228968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5AE0A656-5B56-9328-C18B-673502B16B8C}"/>
                </a:ext>
              </a:extLst>
            </p:cNvPr>
            <p:cNvSpPr/>
            <p:nvPr/>
          </p:nvSpPr>
          <p:spPr>
            <a:xfrm>
              <a:off x="598559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10275478-040E-CEFE-7C20-A25A9241652A}"/>
                </a:ext>
              </a:extLst>
            </p:cNvPr>
            <p:cNvSpPr/>
            <p:nvPr/>
          </p:nvSpPr>
          <p:spPr>
            <a:xfrm>
              <a:off x="643228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F3A04E40-2E00-76CD-6F8C-CAF8F070A870}"/>
                </a:ext>
              </a:extLst>
            </p:cNvPr>
            <p:cNvSpPr/>
            <p:nvPr/>
          </p:nvSpPr>
          <p:spPr>
            <a:xfrm>
              <a:off x="6655625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D4F2C3B1-B95A-3B4C-F1B1-237BA699F0CC}"/>
                </a:ext>
              </a:extLst>
            </p:cNvPr>
            <p:cNvSpPr/>
            <p:nvPr/>
          </p:nvSpPr>
          <p:spPr>
            <a:xfrm>
              <a:off x="687897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93ED3E3A-06CC-92F0-3272-23885DAFE8D4}"/>
                </a:ext>
              </a:extLst>
            </p:cNvPr>
            <p:cNvSpPr/>
            <p:nvPr/>
          </p:nvSpPr>
          <p:spPr>
            <a:xfrm>
              <a:off x="7102315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87071D57-513B-E1DB-D5EA-7C9CFC16EC8B}"/>
                </a:ext>
              </a:extLst>
            </p:cNvPr>
            <p:cNvSpPr/>
            <p:nvPr/>
          </p:nvSpPr>
          <p:spPr>
            <a:xfrm>
              <a:off x="598559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25A61145-4E86-6470-A15F-CE27853531D9}"/>
                </a:ext>
              </a:extLst>
            </p:cNvPr>
            <p:cNvSpPr/>
            <p:nvPr/>
          </p:nvSpPr>
          <p:spPr>
            <a:xfrm>
              <a:off x="620893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141D34E4-B458-A6C7-A71D-104D85BFA5E9}"/>
                </a:ext>
              </a:extLst>
            </p:cNvPr>
            <p:cNvSpPr/>
            <p:nvPr/>
          </p:nvSpPr>
          <p:spPr>
            <a:xfrm>
              <a:off x="643228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69E63129-5717-A2FE-D225-BDD628620566}"/>
                </a:ext>
              </a:extLst>
            </p:cNvPr>
            <p:cNvSpPr/>
            <p:nvPr/>
          </p:nvSpPr>
          <p:spPr>
            <a:xfrm>
              <a:off x="665562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CEFB0130-374F-3384-C654-C1E95E3D4C9A}"/>
                </a:ext>
              </a:extLst>
            </p:cNvPr>
            <p:cNvSpPr/>
            <p:nvPr/>
          </p:nvSpPr>
          <p:spPr>
            <a:xfrm>
              <a:off x="687897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E2F745C6-76FD-EC1A-EC95-355ADF96AF50}"/>
                </a:ext>
              </a:extLst>
            </p:cNvPr>
            <p:cNvSpPr/>
            <p:nvPr/>
          </p:nvSpPr>
          <p:spPr>
            <a:xfrm>
              <a:off x="710231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4798AC9F-316E-9A12-554A-08E567D0CA57}"/>
                </a:ext>
              </a:extLst>
            </p:cNvPr>
            <p:cNvSpPr/>
            <p:nvPr/>
          </p:nvSpPr>
          <p:spPr>
            <a:xfrm>
              <a:off x="6097263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63D04301-915B-0BB6-1CF2-35316FC3CAFF}"/>
                </a:ext>
              </a:extLst>
            </p:cNvPr>
            <p:cNvSpPr/>
            <p:nvPr/>
          </p:nvSpPr>
          <p:spPr>
            <a:xfrm>
              <a:off x="6323604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93431473-3CE8-3695-BDAD-880FD1F8659F}"/>
                </a:ext>
              </a:extLst>
            </p:cNvPr>
            <p:cNvSpPr/>
            <p:nvPr/>
          </p:nvSpPr>
          <p:spPr>
            <a:xfrm>
              <a:off x="6549945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99F1366-CB3C-7ECE-1FC4-57C9651893F8}"/>
                </a:ext>
              </a:extLst>
            </p:cNvPr>
            <p:cNvSpPr/>
            <p:nvPr/>
          </p:nvSpPr>
          <p:spPr>
            <a:xfrm>
              <a:off x="6776286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843CAA0A-1926-E201-E06E-4A7D3068AF71}"/>
                </a:ext>
              </a:extLst>
            </p:cNvPr>
            <p:cNvSpPr/>
            <p:nvPr/>
          </p:nvSpPr>
          <p:spPr>
            <a:xfrm>
              <a:off x="7002627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39A69054-A10A-2548-95CC-94839816796D}"/>
                </a:ext>
              </a:extLst>
            </p:cNvPr>
            <p:cNvSpPr/>
            <p:nvPr/>
          </p:nvSpPr>
          <p:spPr>
            <a:xfrm>
              <a:off x="7359688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EAE1A8D9-4187-DDF4-8DDA-E95C50930915}"/>
                </a:ext>
              </a:extLst>
            </p:cNvPr>
            <p:cNvSpPr/>
            <p:nvPr/>
          </p:nvSpPr>
          <p:spPr>
            <a:xfrm>
              <a:off x="7359688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AADF8BBA-12C6-C15E-925B-9BFE1DF04F24}"/>
                </a:ext>
              </a:extLst>
            </p:cNvPr>
            <p:cNvSpPr/>
            <p:nvPr/>
          </p:nvSpPr>
          <p:spPr>
            <a:xfrm>
              <a:off x="7933359" y="5395751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EFD98A42-2B0A-7516-873E-14846DD8623C}"/>
                </a:ext>
              </a:extLst>
            </p:cNvPr>
            <p:cNvSpPr/>
            <p:nvPr/>
          </p:nvSpPr>
          <p:spPr>
            <a:xfrm>
              <a:off x="8212670" y="5395751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69AF1062-03F5-7CB6-7707-45B6B576686F}"/>
                </a:ext>
              </a:extLst>
            </p:cNvPr>
            <p:cNvGrpSpPr/>
            <p:nvPr/>
          </p:nvGrpSpPr>
          <p:grpSpPr>
            <a:xfrm>
              <a:off x="7775750" y="5586167"/>
              <a:ext cx="128016" cy="574010"/>
              <a:chOff x="5984948" y="5451694"/>
              <a:chExt cx="128016" cy="574010"/>
            </a:xfrm>
          </p:grpSpPr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A46C7E3C-EE3E-7F02-686D-646F38CBB12D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36B80D8B-A352-ADE4-570D-2C1D0C80F7D1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3167DDB2-40E5-711A-F6E9-C26C9E3F7DE8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2119E93E-FEDD-88B6-CD68-5A8A1687DF9E}"/>
                </a:ext>
              </a:extLst>
            </p:cNvPr>
            <p:cNvSpPr/>
            <p:nvPr/>
          </p:nvSpPr>
          <p:spPr>
            <a:xfrm>
              <a:off x="7933359" y="6208636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443D4BC4-B93A-DDC7-C7B5-BF9B479FF3AF}"/>
                </a:ext>
              </a:extLst>
            </p:cNvPr>
            <p:cNvSpPr/>
            <p:nvPr/>
          </p:nvSpPr>
          <p:spPr>
            <a:xfrm>
              <a:off x="8212670" y="6208636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CA1CC7AE-2601-1868-2318-64D03E168C8B}"/>
                </a:ext>
              </a:extLst>
            </p:cNvPr>
            <p:cNvGrpSpPr/>
            <p:nvPr/>
          </p:nvGrpSpPr>
          <p:grpSpPr>
            <a:xfrm>
              <a:off x="8072640" y="5581381"/>
              <a:ext cx="128016" cy="574010"/>
              <a:chOff x="5984948" y="5451694"/>
              <a:chExt cx="128016" cy="574010"/>
            </a:xfrm>
          </p:grpSpPr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CFFD3061-0DB8-D9A7-D215-992462B3041C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5FAB99CA-5CBE-8630-5B4B-38CCAE53FA25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87252BF6-2723-26DF-A9E1-B72E8A3C39B6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14053B0D-64F3-85C1-12F4-51D9F6A2AD23}"/>
                </a:ext>
              </a:extLst>
            </p:cNvPr>
            <p:cNvGrpSpPr/>
            <p:nvPr/>
          </p:nvGrpSpPr>
          <p:grpSpPr>
            <a:xfrm>
              <a:off x="8367401" y="5584968"/>
              <a:ext cx="128016" cy="574010"/>
              <a:chOff x="5984948" y="5451694"/>
              <a:chExt cx="128016" cy="574010"/>
            </a:xfrm>
          </p:grpSpPr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FAF5CE72-E5D8-8BA5-1C12-A6816E730A24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CA1B1062-FC68-8916-6E8C-1EF1AC197174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D15A91AF-48F0-217E-8A97-D5CA7BC4370A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0C047FC2-35FA-DC28-4306-26B27B14F115}"/>
                </a:ext>
              </a:extLst>
            </p:cNvPr>
            <p:cNvSpPr txBox="1"/>
            <p:nvPr/>
          </p:nvSpPr>
          <p:spPr>
            <a:xfrm>
              <a:off x="5741739" y="4856948"/>
              <a:ext cx="2821735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package-to-PCB vias</a:t>
              </a:r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143E120D-3D44-09F4-34EC-6B5ECED6E35F}"/>
              </a:ext>
            </a:extLst>
          </p:cNvPr>
          <p:cNvGrpSpPr/>
          <p:nvPr/>
        </p:nvGrpSpPr>
        <p:grpSpPr>
          <a:xfrm>
            <a:off x="1127648" y="2724150"/>
            <a:ext cx="2134026" cy="2067940"/>
            <a:chOff x="1127648" y="2724150"/>
            <a:chExt cx="2134026" cy="2067940"/>
          </a:xfrm>
        </p:grpSpPr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51DFCCF2-8047-0B36-D2EE-D22A79BCDF9A}"/>
                </a:ext>
              </a:extLst>
            </p:cNvPr>
            <p:cNvSpPr/>
            <p:nvPr/>
          </p:nvSpPr>
          <p:spPr>
            <a:xfrm>
              <a:off x="1143000" y="2724150"/>
              <a:ext cx="2118674" cy="205524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0" h="1543050">
                  <a:moveTo>
                    <a:pt x="0" y="0"/>
                  </a:moveTo>
                  <a:cubicBezTo>
                    <a:pt x="63411" y="352352"/>
                    <a:pt x="109731" y="566225"/>
                    <a:pt x="193349" y="786033"/>
                  </a:cubicBezTo>
                  <a:cubicBezTo>
                    <a:pt x="276967" y="1005841"/>
                    <a:pt x="396934" y="1204546"/>
                    <a:pt x="501709" y="1318846"/>
                  </a:cubicBezTo>
                  <a:cubicBezTo>
                    <a:pt x="606484" y="1433146"/>
                    <a:pt x="719048" y="1476229"/>
                    <a:pt x="857250" y="1543050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FDD6BDC-DBC9-D0BC-0E41-D57C75E3C5F9}"/>
                </a:ext>
              </a:extLst>
            </p:cNvPr>
            <p:cNvSpPr/>
            <p:nvPr/>
          </p:nvSpPr>
          <p:spPr>
            <a:xfrm>
              <a:off x="1127648" y="2736850"/>
              <a:ext cx="2118674" cy="205524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0" h="1543050">
                  <a:moveTo>
                    <a:pt x="0" y="0"/>
                  </a:moveTo>
                  <a:cubicBezTo>
                    <a:pt x="63411" y="352352"/>
                    <a:pt x="109731" y="566225"/>
                    <a:pt x="193349" y="786033"/>
                  </a:cubicBezTo>
                  <a:cubicBezTo>
                    <a:pt x="276967" y="1005841"/>
                    <a:pt x="396934" y="1204546"/>
                    <a:pt x="501709" y="1318846"/>
                  </a:cubicBezTo>
                  <a:cubicBezTo>
                    <a:pt x="606484" y="1433146"/>
                    <a:pt x="719048" y="1476229"/>
                    <a:pt x="857250" y="1543050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8F18221E-0805-3278-F126-6C7A5313A535}"/>
              </a:ext>
            </a:extLst>
          </p:cNvPr>
          <p:cNvGrpSpPr/>
          <p:nvPr/>
        </p:nvGrpSpPr>
        <p:grpSpPr>
          <a:xfrm>
            <a:off x="6915041" y="2805164"/>
            <a:ext cx="700023" cy="2374520"/>
            <a:chOff x="6915041" y="2805164"/>
            <a:chExt cx="700023" cy="2374520"/>
          </a:xfrm>
        </p:grpSpPr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A779AE2-4841-9455-218D-27D293CFD4B1}"/>
                </a:ext>
              </a:extLst>
            </p:cNvPr>
            <p:cNvSpPr/>
            <p:nvPr/>
          </p:nvSpPr>
          <p:spPr>
            <a:xfrm>
              <a:off x="6915041" y="2805164"/>
              <a:ext cx="680527" cy="2365828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3C591FBC-A8C5-660E-4568-EA0F8133902C}"/>
                </a:ext>
              </a:extLst>
            </p:cNvPr>
            <p:cNvSpPr/>
            <p:nvPr/>
          </p:nvSpPr>
          <p:spPr>
            <a:xfrm>
              <a:off x="6934537" y="2813856"/>
              <a:ext cx="680527" cy="2365828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1F9324-F5E8-4D54-6586-98CE51E4A463}"/>
              </a:ext>
            </a:extLst>
          </p:cNvPr>
          <p:cNvGrpSpPr/>
          <p:nvPr/>
        </p:nvGrpSpPr>
        <p:grpSpPr>
          <a:xfrm>
            <a:off x="7736920" y="2622456"/>
            <a:ext cx="569911" cy="1579540"/>
            <a:chOff x="7736920" y="2622456"/>
            <a:chExt cx="569911" cy="1579540"/>
          </a:xfrm>
        </p:grpSpPr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C9735588-AD60-393A-7141-39971E990486}"/>
                </a:ext>
              </a:extLst>
            </p:cNvPr>
            <p:cNvSpPr/>
            <p:nvPr/>
          </p:nvSpPr>
          <p:spPr>
            <a:xfrm flipH="1">
              <a:off x="7736920" y="2622456"/>
              <a:ext cx="539351" cy="1575284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100673 w 388901"/>
                <a:gd name="connsiteY0" fmla="*/ 0 h 1926776"/>
                <a:gd name="connsiteX1" fmla="*/ 288681 w 388901"/>
                <a:gd name="connsiteY1" fmla="*/ 429945 h 1926776"/>
                <a:gd name="connsiteX2" fmla="*/ 388736 w 388901"/>
                <a:gd name="connsiteY2" fmla="*/ 1002322 h 1926776"/>
                <a:gd name="connsiteX3" fmla="*/ 0 w 388901"/>
                <a:gd name="connsiteY3" fmla="*/ 1926776 h 1926776"/>
                <a:gd name="connsiteX0" fmla="*/ 100673 w 388967"/>
                <a:gd name="connsiteY0" fmla="*/ 0 h 1926776"/>
                <a:gd name="connsiteX1" fmla="*/ 288681 w 388967"/>
                <a:gd name="connsiteY1" fmla="*/ 429945 h 1926776"/>
                <a:gd name="connsiteX2" fmla="*/ 388736 w 388967"/>
                <a:gd name="connsiteY2" fmla="*/ 1002322 h 1926776"/>
                <a:gd name="connsiteX3" fmla="*/ 0 w 388967"/>
                <a:gd name="connsiteY3" fmla="*/ 1926776 h 1926776"/>
                <a:gd name="connsiteX0" fmla="*/ 0 w 404637"/>
                <a:gd name="connsiteY0" fmla="*/ 0 h 1926776"/>
                <a:gd name="connsiteX1" fmla="*/ 304352 w 404637"/>
                <a:gd name="connsiteY1" fmla="*/ 429945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404637"/>
                <a:gd name="connsiteY0" fmla="*/ 0 h 1926776"/>
                <a:gd name="connsiteX1" fmla="*/ 323742 w 404637"/>
                <a:gd name="connsiteY1" fmla="*/ 490956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365900"/>
                <a:gd name="connsiteY0" fmla="*/ 0 h 1926776"/>
                <a:gd name="connsiteX1" fmla="*/ 323742 w 365900"/>
                <a:gd name="connsiteY1" fmla="*/ 490956 h 1926776"/>
                <a:gd name="connsiteX2" fmla="*/ 365625 w 365900"/>
                <a:gd name="connsiteY2" fmla="*/ 1200607 h 1926776"/>
                <a:gd name="connsiteX3" fmla="*/ 15671 w 365900"/>
                <a:gd name="connsiteY3" fmla="*/ 1926776 h 1926776"/>
                <a:gd name="connsiteX0" fmla="*/ 0 w 365625"/>
                <a:gd name="connsiteY0" fmla="*/ 0 h 1926776"/>
                <a:gd name="connsiteX1" fmla="*/ 323742 w 365625"/>
                <a:gd name="connsiteY1" fmla="*/ 490956 h 1926776"/>
                <a:gd name="connsiteX2" fmla="*/ 365625 w 365625"/>
                <a:gd name="connsiteY2" fmla="*/ 1200607 h 1926776"/>
                <a:gd name="connsiteX3" fmla="*/ 15671 w 365625"/>
                <a:gd name="connsiteY3" fmla="*/ 1926776 h 1926776"/>
                <a:gd name="connsiteX0" fmla="*/ 0 w 375852"/>
                <a:gd name="connsiteY0" fmla="*/ 0 h 1926776"/>
                <a:gd name="connsiteX1" fmla="*/ 323742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95815"/>
                <a:gd name="connsiteY0" fmla="*/ 0 h 1857050"/>
                <a:gd name="connsiteX1" fmla="*/ 323743 w 395815"/>
                <a:gd name="connsiteY1" fmla="*/ 490956 h 1857050"/>
                <a:gd name="connsiteX2" fmla="*/ 365625 w 395815"/>
                <a:gd name="connsiteY2" fmla="*/ 1200607 h 1857050"/>
                <a:gd name="connsiteX3" fmla="*/ 303764 w 395815"/>
                <a:gd name="connsiteY3" fmla="*/ 1857050 h 1857050"/>
                <a:gd name="connsiteX0" fmla="*/ 0 w 375852"/>
                <a:gd name="connsiteY0" fmla="*/ 0 h 1857050"/>
                <a:gd name="connsiteX1" fmla="*/ 323743 w 375852"/>
                <a:gd name="connsiteY1" fmla="*/ 490956 h 1857050"/>
                <a:gd name="connsiteX2" fmla="*/ 365625 w 375852"/>
                <a:gd name="connsiteY2" fmla="*/ 1200607 h 1857050"/>
                <a:gd name="connsiteX3" fmla="*/ 303764 w 375852"/>
                <a:gd name="connsiteY3" fmla="*/ 1857050 h 1857050"/>
                <a:gd name="connsiteX0" fmla="*/ 0 w 414144"/>
                <a:gd name="connsiteY0" fmla="*/ 0 h 1857050"/>
                <a:gd name="connsiteX1" fmla="*/ 323743 w 414144"/>
                <a:gd name="connsiteY1" fmla="*/ 490956 h 1857050"/>
                <a:gd name="connsiteX2" fmla="*/ 409946 w 414144"/>
                <a:gd name="connsiteY2" fmla="*/ 991427 h 1857050"/>
                <a:gd name="connsiteX3" fmla="*/ 303764 w 414144"/>
                <a:gd name="connsiteY3" fmla="*/ 1857050 h 1857050"/>
                <a:gd name="connsiteX0" fmla="*/ 0 w 594659"/>
                <a:gd name="connsiteY0" fmla="*/ 0 h 1944208"/>
                <a:gd name="connsiteX1" fmla="*/ 501030 w 594659"/>
                <a:gd name="connsiteY1" fmla="*/ 578114 h 1944208"/>
                <a:gd name="connsiteX2" fmla="*/ 587233 w 594659"/>
                <a:gd name="connsiteY2" fmla="*/ 1078585 h 1944208"/>
                <a:gd name="connsiteX3" fmla="*/ 481051 w 594659"/>
                <a:gd name="connsiteY3" fmla="*/ 1944208 h 1944208"/>
                <a:gd name="connsiteX0" fmla="*/ 0 w 588457"/>
                <a:gd name="connsiteY0" fmla="*/ 0 h 1944208"/>
                <a:gd name="connsiteX1" fmla="*/ 345904 w 588457"/>
                <a:gd name="connsiteY1" fmla="*/ 560681 h 1944208"/>
                <a:gd name="connsiteX2" fmla="*/ 587233 w 588457"/>
                <a:gd name="connsiteY2" fmla="*/ 1078585 h 1944208"/>
                <a:gd name="connsiteX3" fmla="*/ 481051 w 588457"/>
                <a:gd name="connsiteY3" fmla="*/ 1944208 h 1944208"/>
                <a:gd name="connsiteX0" fmla="*/ 0 w 520384"/>
                <a:gd name="connsiteY0" fmla="*/ 0 h 1944208"/>
                <a:gd name="connsiteX1" fmla="*/ 345904 w 520384"/>
                <a:gd name="connsiteY1" fmla="*/ 560681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520384"/>
                <a:gd name="connsiteY0" fmla="*/ 0 h 1944208"/>
                <a:gd name="connsiteX1" fmla="*/ 190777 w 520384"/>
                <a:gd name="connsiteY1" fmla="*/ 578114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808475"/>
                <a:gd name="connsiteY0" fmla="*/ 0 h 1891913"/>
                <a:gd name="connsiteX1" fmla="*/ 478868 w 808475"/>
                <a:gd name="connsiteY1" fmla="*/ 525819 h 1891913"/>
                <a:gd name="connsiteX2" fmla="*/ 742359 w 808475"/>
                <a:gd name="connsiteY2" fmla="*/ 1061153 h 1891913"/>
                <a:gd name="connsiteX3" fmla="*/ 769142 w 808475"/>
                <a:gd name="connsiteY3" fmla="*/ 1891913 h 1891913"/>
                <a:gd name="connsiteX0" fmla="*/ 0 w 817254"/>
                <a:gd name="connsiteY0" fmla="*/ 0 h 1891913"/>
                <a:gd name="connsiteX1" fmla="*/ 478868 w 817254"/>
                <a:gd name="connsiteY1" fmla="*/ 525819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78868 w 817256"/>
                <a:gd name="connsiteY1" fmla="*/ 525819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817254"/>
                <a:gd name="connsiteY0" fmla="*/ 0 h 1891913"/>
                <a:gd name="connsiteX1" fmla="*/ 420695 w 817254"/>
                <a:gd name="connsiteY1" fmla="*/ 457182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20695 w 817256"/>
                <a:gd name="connsiteY1" fmla="*/ 457182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795738"/>
                <a:gd name="connsiteY0" fmla="*/ 0 h 1891913"/>
                <a:gd name="connsiteX1" fmla="*/ 420695 w 795738"/>
                <a:gd name="connsiteY1" fmla="*/ 457182 h 1891913"/>
                <a:gd name="connsiteX2" fmla="*/ 742359 w 795738"/>
                <a:gd name="connsiteY2" fmla="*/ 1061153 h 1891913"/>
                <a:gd name="connsiteX3" fmla="*/ 769142 w 795738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693881 w 791282"/>
                <a:gd name="connsiteY1" fmla="*/ 931505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  <a:gd name="connsiteX0" fmla="*/ 0 w 823498"/>
                <a:gd name="connsiteY0" fmla="*/ 0 h 1891913"/>
                <a:gd name="connsiteX1" fmla="*/ 693881 w 823498"/>
                <a:gd name="connsiteY1" fmla="*/ 839989 h 1891913"/>
                <a:gd name="connsiteX2" fmla="*/ 769142 w 823498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3500" h="1891913">
                  <a:moveTo>
                    <a:pt x="0" y="0"/>
                  </a:moveTo>
                  <a:cubicBezTo>
                    <a:pt x="222122" y="201691"/>
                    <a:pt x="391174" y="280628"/>
                    <a:pt x="693881" y="839989"/>
                  </a:cubicBezTo>
                  <a:cubicBezTo>
                    <a:pt x="877031" y="1327749"/>
                    <a:pt x="830439" y="1445287"/>
                    <a:pt x="769142" y="1891913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9AAB206-03F1-7EC3-17A5-F47C4D7B7173}"/>
                </a:ext>
              </a:extLst>
            </p:cNvPr>
            <p:cNvSpPr/>
            <p:nvPr/>
          </p:nvSpPr>
          <p:spPr>
            <a:xfrm flipH="1">
              <a:off x="7767480" y="2626712"/>
              <a:ext cx="539351" cy="1575284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100673 w 388901"/>
                <a:gd name="connsiteY0" fmla="*/ 0 h 1926776"/>
                <a:gd name="connsiteX1" fmla="*/ 288681 w 388901"/>
                <a:gd name="connsiteY1" fmla="*/ 429945 h 1926776"/>
                <a:gd name="connsiteX2" fmla="*/ 388736 w 388901"/>
                <a:gd name="connsiteY2" fmla="*/ 1002322 h 1926776"/>
                <a:gd name="connsiteX3" fmla="*/ 0 w 388901"/>
                <a:gd name="connsiteY3" fmla="*/ 1926776 h 1926776"/>
                <a:gd name="connsiteX0" fmla="*/ 100673 w 388967"/>
                <a:gd name="connsiteY0" fmla="*/ 0 h 1926776"/>
                <a:gd name="connsiteX1" fmla="*/ 288681 w 388967"/>
                <a:gd name="connsiteY1" fmla="*/ 429945 h 1926776"/>
                <a:gd name="connsiteX2" fmla="*/ 388736 w 388967"/>
                <a:gd name="connsiteY2" fmla="*/ 1002322 h 1926776"/>
                <a:gd name="connsiteX3" fmla="*/ 0 w 388967"/>
                <a:gd name="connsiteY3" fmla="*/ 1926776 h 1926776"/>
                <a:gd name="connsiteX0" fmla="*/ 0 w 404637"/>
                <a:gd name="connsiteY0" fmla="*/ 0 h 1926776"/>
                <a:gd name="connsiteX1" fmla="*/ 304352 w 404637"/>
                <a:gd name="connsiteY1" fmla="*/ 429945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404637"/>
                <a:gd name="connsiteY0" fmla="*/ 0 h 1926776"/>
                <a:gd name="connsiteX1" fmla="*/ 323742 w 404637"/>
                <a:gd name="connsiteY1" fmla="*/ 490956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365900"/>
                <a:gd name="connsiteY0" fmla="*/ 0 h 1926776"/>
                <a:gd name="connsiteX1" fmla="*/ 323742 w 365900"/>
                <a:gd name="connsiteY1" fmla="*/ 490956 h 1926776"/>
                <a:gd name="connsiteX2" fmla="*/ 365625 w 365900"/>
                <a:gd name="connsiteY2" fmla="*/ 1200607 h 1926776"/>
                <a:gd name="connsiteX3" fmla="*/ 15671 w 365900"/>
                <a:gd name="connsiteY3" fmla="*/ 1926776 h 1926776"/>
                <a:gd name="connsiteX0" fmla="*/ 0 w 365625"/>
                <a:gd name="connsiteY0" fmla="*/ 0 h 1926776"/>
                <a:gd name="connsiteX1" fmla="*/ 323742 w 365625"/>
                <a:gd name="connsiteY1" fmla="*/ 490956 h 1926776"/>
                <a:gd name="connsiteX2" fmla="*/ 365625 w 365625"/>
                <a:gd name="connsiteY2" fmla="*/ 1200607 h 1926776"/>
                <a:gd name="connsiteX3" fmla="*/ 15671 w 365625"/>
                <a:gd name="connsiteY3" fmla="*/ 1926776 h 1926776"/>
                <a:gd name="connsiteX0" fmla="*/ 0 w 375852"/>
                <a:gd name="connsiteY0" fmla="*/ 0 h 1926776"/>
                <a:gd name="connsiteX1" fmla="*/ 323742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95815"/>
                <a:gd name="connsiteY0" fmla="*/ 0 h 1857050"/>
                <a:gd name="connsiteX1" fmla="*/ 323743 w 395815"/>
                <a:gd name="connsiteY1" fmla="*/ 490956 h 1857050"/>
                <a:gd name="connsiteX2" fmla="*/ 365625 w 395815"/>
                <a:gd name="connsiteY2" fmla="*/ 1200607 h 1857050"/>
                <a:gd name="connsiteX3" fmla="*/ 303764 w 395815"/>
                <a:gd name="connsiteY3" fmla="*/ 1857050 h 1857050"/>
                <a:gd name="connsiteX0" fmla="*/ 0 w 375852"/>
                <a:gd name="connsiteY0" fmla="*/ 0 h 1857050"/>
                <a:gd name="connsiteX1" fmla="*/ 323743 w 375852"/>
                <a:gd name="connsiteY1" fmla="*/ 490956 h 1857050"/>
                <a:gd name="connsiteX2" fmla="*/ 365625 w 375852"/>
                <a:gd name="connsiteY2" fmla="*/ 1200607 h 1857050"/>
                <a:gd name="connsiteX3" fmla="*/ 303764 w 375852"/>
                <a:gd name="connsiteY3" fmla="*/ 1857050 h 1857050"/>
                <a:gd name="connsiteX0" fmla="*/ 0 w 414144"/>
                <a:gd name="connsiteY0" fmla="*/ 0 h 1857050"/>
                <a:gd name="connsiteX1" fmla="*/ 323743 w 414144"/>
                <a:gd name="connsiteY1" fmla="*/ 490956 h 1857050"/>
                <a:gd name="connsiteX2" fmla="*/ 409946 w 414144"/>
                <a:gd name="connsiteY2" fmla="*/ 991427 h 1857050"/>
                <a:gd name="connsiteX3" fmla="*/ 303764 w 414144"/>
                <a:gd name="connsiteY3" fmla="*/ 1857050 h 1857050"/>
                <a:gd name="connsiteX0" fmla="*/ 0 w 594659"/>
                <a:gd name="connsiteY0" fmla="*/ 0 h 1944208"/>
                <a:gd name="connsiteX1" fmla="*/ 501030 w 594659"/>
                <a:gd name="connsiteY1" fmla="*/ 578114 h 1944208"/>
                <a:gd name="connsiteX2" fmla="*/ 587233 w 594659"/>
                <a:gd name="connsiteY2" fmla="*/ 1078585 h 1944208"/>
                <a:gd name="connsiteX3" fmla="*/ 481051 w 594659"/>
                <a:gd name="connsiteY3" fmla="*/ 1944208 h 1944208"/>
                <a:gd name="connsiteX0" fmla="*/ 0 w 588457"/>
                <a:gd name="connsiteY0" fmla="*/ 0 h 1944208"/>
                <a:gd name="connsiteX1" fmla="*/ 345904 w 588457"/>
                <a:gd name="connsiteY1" fmla="*/ 560681 h 1944208"/>
                <a:gd name="connsiteX2" fmla="*/ 587233 w 588457"/>
                <a:gd name="connsiteY2" fmla="*/ 1078585 h 1944208"/>
                <a:gd name="connsiteX3" fmla="*/ 481051 w 588457"/>
                <a:gd name="connsiteY3" fmla="*/ 1944208 h 1944208"/>
                <a:gd name="connsiteX0" fmla="*/ 0 w 520384"/>
                <a:gd name="connsiteY0" fmla="*/ 0 h 1944208"/>
                <a:gd name="connsiteX1" fmla="*/ 345904 w 520384"/>
                <a:gd name="connsiteY1" fmla="*/ 560681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520384"/>
                <a:gd name="connsiteY0" fmla="*/ 0 h 1944208"/>
                <a:gd name="connsiteX1" fmla="*/ 190777 w 520384"/>
                <a:gd name="connsiteY1" fmla="*/ 578114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808475"/>
                <a:gd name="connsiteY0" fmla="*/ 0 h 1891913"/>
                <a:gd name="connsiteX1" fmla="*/ 478868 w 808475"/>
                <a:gd name="connsiteY1" fmla="*/ 525819 h 1891913"/>
                <a:gd name="connsiteX2" fmla="*/ 742359 w 808475"/>
                <a:gd name="connsiteY2" fmla="*/ 1061153 h 1891913"/>
                <a:gd name="connsiteX3" fmla="*/ 769142 w 808475"/>
                <a:gd name="connsiteY3" fmla="*/ 1891913 h 1891913"/>
                <a:gd name="connsiteX0" fmla="*/ 0 w 817254"/>
                <a:gd name="connsiteY0" fmla="*/ 0 h 1891913"/>
                <a:gd name="connsiteX1" fmla="*/ 478868 w 817254"/>
                <a:gd name="connsiteY1" fmla="*/ 525819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78868 w 817256"/>
                <a:gd name="connsiteY1" fmla="*/ 525819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817254"/>
                <a:gd name="connsiteY0" fmla="*/ 0 h 1891913"/>
                <a:gd name="connsiteX1" fmla="*/ 420695 w 817254"/>
                <a:gd name="connsiteY1" fmla="*/ 457182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20695 w 817256"/>
                <a:gd name="connsiteY1" fmla="*/ 457182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795738"/>
                <a:gd name="connsiteY0" fmla="*/ 0 h 1891913"/>
                <a:gd name="connsiteX1" fmla="*/ 420695 w 795738"/>
                <a:gd name="connsiteY1" fmla="*/ 457182 h 1891913"/>
                <a:gd name="connsiteX2" fmla="*/ 742359 w 795738"/>
                <a:gd name="connsiteY2" fmla="*/ 1061153 h 1891913"/>
                <a:gd name="connsiteX3" fmla="*/ 769142 w 795738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693881 w 791282"/>
                <a:gd name="connsiteY1" fmla="*/ 931505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  <a:gd name="connsiteX0" fmla="*/ 0 w 823498"/>
                <a:gd name="connsiteY0" fmla="*/ 0 h 1891913"/>
                <a:gd name="connsiteX1" fmla="*/ 693881 w 823498"/>
                <a:gd name="connsiteY1" fmla="*/ 839989 h 1891913"/>
                <a:gd name="connsiteX2" fmla="*/ 769142 w 823498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3500" h="1891913">
                  <a:moveTo>
                    <a:pt x="0" y="0"/>
                  </a:moveTo>
                  <a:cubicBezTo>
                    <a:pt x="222122" y="201691"/>
                    <a:pt x="391174" y="280628"/>
                    <a:pt x="693881" y="839989"/>
                  </a:cubicBezTo>
                  <a:cubicBezTo>
                    <a:pt x="877031" y="1327749"/>
                    <a:pt x="830439" y="1445287"/>
                    <a:pt x="769142" y="1891913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C8D9A71E-33A9-8DF5-823A-F7E3BDB0B958}"/>
              </a:ext>
            </a:extLst>
          </p:cNvPr>
          <p:cNvGrpSpPr/>
          <p:nvPr/>
        </p:nvGrpSpPr>
        <p:grpSpPr>
          <a:xfrm>
            <a:off x="10463977" y="1063589"/>
            <a:ext cx="751004" cy="3443013"/>
            <a:chOff x="10463977" y="1456788"/>
            <a:chExt cx="751004" cy="3049814"/>
          </a:xfrm>
        </p:grpSpPr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F742259-8E81-0CEA-E510-71A5C0317ED8}"/>
                </a:ext>
              </a:extLst>
            </p:cNvPr>
            <p:cNvSpPr/>
            <p:nvPr/>
          </p:nvSpPr>
          <p:spPr>
            <a:xfrm>
              <a:off x="10463977" y="1456788"/>
              <a:ext cx="729120" cy="304800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415093"/>
                <a:gd name="connsiteY0" fmla="*/ 0 h 2472836"/>
                <a:gd name="connsiteX1" fmla="*/ 247477 w 415093"/>
                <a:gd name="connsiteY1" fmla="*/ 752993 h 2472836"/>
                <a:gd name="connsiteX2" fmla="*/ 414544 w 415093"/>
                <a:gd name="connsiteY2" fmla="*/ 1639141 h 2472836"/>
                <a:gd name="connsiteX3" fmla="*/ 146494 w 415093"/>
                <a:gd name="connsiteY3" fmla="*/ 2472836 h 2472836"/>
                <a:gd name="connsiteX0" fmla="*/ 0 w 424843"/>
                <a:gd name="connsiteY0" fmla="*/ 0 h 2472836"/>
                <a:gd name="connsiteX1" fmla="*/ 375664 w 424843"/>
                <a:gd name="connsiteY1" fmla="*/ 782667 h 2472836"/>
                <a:gd name="connsiteX2" fmla="*/ 414544 w 424843"/>
                <a:gd name="connsiteY2" fmla="*/ 1639141 h 2472836"/>
                <a:gd name="connsiteX3" fmla="*/ 146494 w 424843"/>
                <a:gd name="connsiteY3" fmla="*/ 2472836 h 2472836"/>
                <a:gd name="connsiteX0" fmla="*/ 200680 w 269495"/>
                <a:gd name="connsiteY0" fmla="*/ 0 h 2373923"/>
                <a:gd name="connsiteX1" fmla="*/ 229170 w 269495"/>
                <a:gd name="connsiteY1" fmla="*/ 683754 h 2373923"/>
                <a:gd name="connsiteX2" fmla="*/ 268050 w 269495"/>
                <a:gd name="connsiteY2" fmla="*/ 1540228 h 2373923"/>
                <a:gd name="connsiteX3" fmla="*/ 0 w 269495"/>
                <a:gd name="connsiteY3" fmla="*/ 2373923 h 2373923"/>
                <a:gd name="connsiteX0" fmla="*/ 200680 w 306002"/>
                <a:gd name="connsiteY0" fmla="*/ 0 h 2373923"/>
                <a:gd name="connsiteX1" fmla="*/ 303946 w 306002"/>
                <a:gd name="connsiteY1" fmla="*/ 683754 h 2373923"/>
                <a:gd name="connsiteX2" fmla="*/ 268050 w 306002"/>
                <a:gd name="connsiteY2" fmla="*/ 1540228 h 2373923"/>
                <a:gd name="connsiteX3" fmla="*/ 0 w 306002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40" h="2373923">
                  <a:moveTo>
                    <a:pt x="222045" y="0"/>
                  </a:moveTo>
                  <a:cubicBezTo>
                    <a:pt x="275985" y="235287"/>
                    <a:pt x="296279" y="427049"/>
                    <a:pt x="303946" y="683754"/>
                  </a:cubicBezTo>
                  <a:cubicBezTo>
                    <a:pt x="311613" y="940459"/>
                    <a:pt x="303900" y="1311413"/>
                    <a:pt x="268050" y="1540228"/>
                  </a:cubicBezTo>
                  <a:cubicBezTo>
                    <a:pt x="241256" y="1797034"/>
                    <a:pt x="158275" y="2082768"/>
                    <a:pt x="0" y="2373923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B7615CB1-D460-2AE2-E47A-2C4601BD0FD7}"/>
                </a:ext>
              </a:extLst>
            </p:cNvPr>
            <p:cNvSpPr/>
            <p:nvPr/>
          </p:nvSpPr>
          <p:spPr>
            <a:xfrm>
              <a:off x="10485861" y="1458602"/>
              <a:ext cx="729120" cy="304800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415093"/>
                <a:gd name="connsiteY0" fmla="*/ 0 h 2472836"/>
                <a:gd name="connsiteX1" fmla="*/ 247477 w 415093"/>
                <a:gd name="connsiteY1" fmla="*/ 752993 h 2472836"/>
                <a:gd name="connsiteX2" fmla="*/ 414544 w 415093"/>
                <a:gd name="connsiteY2" fmla="*/ 1639141 h 2472836"/>
                <a:gd name="connsiteX3" fmla="*/ 146494 w 415093"/>
                <a:gd name="connsiteY3" fmla="*/ 2472836 h 2472836"/>
                <a:gd name="connsiteX0" fmla="*/ 0 w 424843"/>
                <a:gd name="connsiteY0" fmla="*/ 0 h 2472836"/>
                <a:gd name="connsiteX1" fmla="*/ 375664 w 424843"/>
                <a:gd name="connsiteY1" fmla="*/ 782667 h 2472836"/>
                <a:gd name="connsiteX2" fmla="*/ 414544 w 424843"/>
                <a:gd name="connsiteY2" fmla="*/ 1639141 h 2472836"/>
                <a:gd name="connsiteX3" fmla="*/ 146494 w 424843"/>
                <a:gd name="connsiteY3" fmla="*/ 2472836 h 2472836"/>
                <a:gd name="connsiteX0" fmla="*/ 200680 w 269495"/>
                <a:gd name="connsiteY0" fmla="*/ 0 h 2373923"/>
                <a:gd name="connsiteX1" fmla="*/ 229170 w 269495"/>
                <a:gd name="connsiteY1" fmla="*/ 683754 h 2373923"/>
                <a:gd name="connsiteX2" fmla="*/ 268050 w 269495"/>
                <a:gd name="connsiteY2" fmla="*/ 1540228 h 2373923"/>
                <a:gd name="connsiteX3" fmla="*/ 0 w 269495"/>
                <a:gd name="connsiteY3" fmla="*/ 2373923 h 2373923"/>
                <a:gd name="connsiteX0" fmla="*/ 200680 w 306002"/>
                <a:gd name="connsiteY0" fmla="*/ 0 h 2373923"/>
                <a:gd name="connsiteX1" fmla="*/ 303946 w 306002"/>
                <a:gd name="connsiteY1" fmla="*/ 683754 h 2373923"/>
                <a:gd name="connsiteX2" fmla="*/ 268050 w 306002"/>
                <a:gd name="connsiteY2" fmla="*/ 1540228 h 2373923"/>
                <a:gd name="connsiteX3" fmla="*/ 0 w 306002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40" h="2373923">
                  <a:moveTo>
                    <a:pt x="222045" y="0"/>
                  </a:moveTo>
                  <a:cubicBezTo>
                    <a:pt x="275985" y="235287"/>
                    <a:pt x="296279" y="427049"/>
                    <a:pt x="303946" y="683754"/>
                  </a:cubicBezTo>
                  <a:cubicBezTo>
                    <a:pt x="311613" y="940459"/>
                    <a:pt x="303900" y="1311413"/>
                    <a:pt x="268050" y="1540228"/>
                  </a:cubicBezTo>
                  <a:cubicBezTo>
                    <a:pt x="241256" y="1797034"/>
                    <a:pt x="158275" y="2082768"/>
                    <a:pt x="0" y="2373923"/>
                  </a:cubicBezTo>
                </a:path>
              </a:pathLst>
            </a:cu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6DFBB6C7-558C-0738-6A2B-2C25DAE68B76}"/>
              </a:ext>
            </a:extLst>
          </p:cNvPr>
          <p:cNvGrpSpPr/>
          <p:nvPr/>
        </p:nvGrpSpPr>
        <p:grpSpPr>
          <a:xfrm>
            <a:off x="3474735" y="915348"/>
            <a:ext cx="798383" cy="3502011"/>
            <a:chOff x="3474735" y="1160537"/>
            <a:chExt cx="798383" cy="3256822"/>
          </a:xfrm>
        </p:grpSpPr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322B1447-36E4-3AAD-2117-A8CEBFD4B54F}"/>
                </a:ext>
              </a:extLst>
            </p:cNvPr>
            <p:cNvSpPr/>
            <p:nvPr/>
          </p:nvSpPr>
          <p:spPr>
            <a:xfrm>
              <a:off x="3474735" y="1160537"/>
              <a:ext cx="778110" cy="3251199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7243"/>
                <a:gd name="connsiteY0" fmla="*/ 0 h 2532184"/>
                <a:gd name="connsiteX1" fmla="*/ 247477 w 327243"/>
                <a:gd name="connsiteY1" fmla="*/ 752993 h 2532184"/>
                <a:gd name="connsiteX2" fmla="*/ 323745 w 327243"/>
                <a:gd name="connsiteY2" fmla="*/ 1589684 h 2532184"/>
                <a:gd name="connsiteX3" fmla="*/ 157176 w 327243"/>
                <a:gd name="connsiteY3" fmla="*/ 2532184 h 25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43" h="2532184">
                  <a:moveTo>
                    <a:pt x="0" y="0"/>
                  </a:moveTo>
                  <a:cubicBezTo>
                    <a:pt x="96669" y="235287"/>
                    <a:pt x="193519" y="488046"/>
                    <a:pt x="247477" y="752993"/>
                  </a:cubicBezTo>
                  <a:cubicBezTo>
                    <a:pt x="301435" y="1017940"/>
                    <a:pt x="339228" y="1335978"/>
                    <a:pt x="323745" y="1589684"/>
                  </a:cubicBezTo>
                  <a:cubicBezTo>
                    <a:pt x="307633" y="1876164"/>
                    <a:pt x="240675" y="2260812"/>
                    <a:pt x="157176" y="2532184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8A5E8736-B4E5-AA47-061C-4386DF8313E3}"/>
                </a:ext>
              </a:extLst>
            </p:cNvPr>
            <p:cNvSpPr/>
            <p:nvPr/>
          </p:nvSpPr>
          <p:spPr>
            <a:xfrm>
              <a:off x="3495008" y="1166160"/>
              <a:ext cx="778110" cy="3251199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7243"/>
                <a:gd name="connsiteY0" fmla="*/ 0 h 2532184"/>
                <a:gd name="connsiteX1" fmla="*/ 247477 w 327243"/>
                <a:gd name="connsiteY1" fmla="*/ 752993 h 2532184"/>
                <a:gd name="connsiteX2" fmla="*/ 323745 w 327243"/>
                <a:gd name="connsiteY2" fmla="*/ 1589684 h 2532184"/>
                <a:gd name="connsiteX3" fmla="*/ 157176 w 327243"/>
                <a:gd name="connsiteY3" fmla="*/ 2532184 h 25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43" h="2532184">
                  <a:moveTo>
                    <a:pt x="0" y="0"/>
                  </a:moveTo>
                  <a:cubicBezTo>
                    <a:pt x="96669" y="235287"/>
                    <a:pt x="193519" y="488046"/>
                    <a:pt x="247477" y="752993"/>
                  </a:cubicBezTo>
                  <a:cubicBezTo>
                    <a:pt x="301435" y="1017940"/>
                    <a:pt x="339228" y="1335978"/>
                    <a:pt x="323745" y="1589684"/>
                  </a:cubicBezTo>
                  <a:cubicBezTo>
                    <a:pt x="307633" y="1876164"/>
                    <a:pt x="240675" y="2260812"/>
                    <a:pt x="157176" y="2532184"/>
                  </a:cubicBezTo>
                </a:path>
              </a:pathLst>
            </a:cu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5" name="TextBox 244">
            <a:extLst>
              <a:ext uri="{FF2B5EF4-FFF2-40B4-BE49-F238E27FC236}">
                <a16:creationId xmlns:a16="http://schemas.microsoft.com/office/drawing/2014/main" id="{3EE4C4AA-5BAD-8DD6-E566-C468870A8801}"/>
              </a:ext>
            </a:extLst>
          </p:cNvPr>
          <p:cNvSpPr txBox="1"/>
          <p:nvPr/>
        </p:nvSpPr>
        <p:spPr>
          <a:xfrm>
            <a:off x="955642" y="2248212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#1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6D8DEB90-4E08-8120-89AB-F5D4B2A5FF4C}"/>
              </a:ext>
            </a:extLst>
          </p:cNvPr>
          <p:cNvSpPr txBox="1"/>
          <p:nvPr/>
        </p:nvSpPr>
        <p:spPr>
          <a:xfrm>
            <a:off x="1732079" y="2254151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#2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0AD3680D-22CE-0600-1858-BE30B5F30168}"/>
              </a:ext>
            </a:extLst>
          </p:cNvPr>
          <p:cNvSpPr txBox="1"/>
          <p:nvPr/>
        </p:nvSpPr>
        <p:spPr>
          <a:xfrm>
            <a:off x="2798335" y="2275185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#3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F8BB9E2A-8178-4917-F502-75E6704A1643}"/>
              </a:ext>
            </a:extLst>
          </p:cNvPr>
          <p:cNvSpPr txBox="1"/>
          <p:nvPr/>
        </p:nvSpPr>
        <p:spPr>
          <a:xfrm>
            <a:off x="4995909" y="2267499"/>
            <a:ext cx="644215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Package</a:t>
            </a:r>
          </a:p>
          <a:p>
            <a:pPr algn="ctr"/>
            <a:r>
              <a:rPr lang="en-US" sz="1500" b="1"/>
              <a:t>#1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816FA725-208B-D5D6-9ED5-0B2AE1022174}"/>
              </a:ext>
            </a:extLst>
          </p:cNvPr>
          <p:cNvSpPr txBox="1"/>
          <p:nvPr/>
        </p:nvSpPr>
        <p:spPr>
          <a:xfrm>
            <a:off x="6427621" y="2260337"/>
            <a:ext cx="644215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Package</a:t>
            </a:r>
          </a:p>
          <a:p>
            <a:pPr algn="ctr"/>
            <a:r>
              <a:rPr lang="en-US" sz="1500" b="1"/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266219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8EBC26-CCFD-A09C-4E9F-EDFEEDED4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320" y="0"/>
            <a:ext cx="10487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670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Routing Design Rules</a:t>
            </a:r>
          </a:p>
        </p:txBody>
      </p:sp>
    </p:spTree>
    <p:extLst>
      <p:ext uri="{BB962C8B-B14F-4D97-AF65-F5344CB8AC3E}">
        <p14:creationId xmlns:p14="http://schemas.microsoft.com/office/powerpoint/2010/main" val="2956389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140C27A-2EAF-8B3E-C1F2-9407AFF99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3538"/>
            <a:ext cx="12192000" cy="155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3078EA2-FA54-2E01-29E8-3C97D17BE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23"/>
          <a:stretch/>
        </p:blipFill>
        <p:spPr bwMode="auto">
          <a:xfrm>
            <a:off x="3546021" y="2781527"/>
            <a:ext cx="6483350" cy="155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BFDA5B-82A8-3458-D1C9-760B9F8BC0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23"/>
          <a:stretch/>
        </p:blipFill>
        <p:spPr bwMode="auto">
          <a:xfrm>
            <a:off x="3546021" y="4267879"/>
            <a:ext cx="6483350" cy="155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965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Pin Swapping</a:t>
            </a:r>
          </a:p>
        </p:txBody>
      </p:sp>
    </p:spTree>
    <p:extLst>
      <p:ext uri="{BB962C8B-B14F-4D97-AF65-F5344CB8AC3E}">
        <p14:creationId xmlns:p14="http://schemas.microsoft.com/office/powerpoint/2010/main" val="4077051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A5982AE4-3B15-AC4A-F174-FB5B4EB552EC}"/>
              </a:ext>
            </a:extLst>
          </p:cNvPr>
          <p:cNvSpPr/>
          <p:nvPr/>
        </p:nvSpPr>
        <p:spPr>
          <a:xfrm rot="16200000">
            <a:off x="6887109" y="3905031"/>
            <a:ext cx="45719" cy="38953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F17F197-545F-B972-5A17-8305D8ECE2B7}"/>
              </a:ext>
            </a:extLst>
          </p:cNvPr>
          <p:cNvSpPr/>
          <p:nvPr/>
        </p:nvSpPr>
        <p:spPr>
          <a:xfrm rot="16200000">
            <a:off x="6884131" y="-1384794"/>
            <a:ext cx="45719" cy="38953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3A56AED-1F13-AC58-20FD-1F7931C8519E}"/>
              </a:ext>
            </a:extLst>
          </p:cNvPr>
          <p:cNvSpPr/>
          <p:nvPr/>
        </p:nvSpPr>
        <p:spPr>
          <a:xfrm>
            <a:off x="8811595" y="548513"/>
            <a:ext cx="45719" cy="533095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340D52C-A5BC-CC23-D299-A75A9FFDA784}"/>
              </a:ext>
            </a:extLst>
          </p:cNvPr>
          <p:cNvSpPr/>
          <p:nvPr/>
        </p:nvSpPr>
        <p:spPr>
          <a:xfrm>
            <a:off x="4958347" y="542328"/>
            <a:ext cx="45719" cy="533095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7C09B32-90BF-F19D-27A1-BB1A84B0BA9E}"/>
              </a:ext>
            </a:extLst>
          </p:cNvPr>
          <p:cNvGrpSpPr/>
          <p:nvPr/>
        </p:nvGrpSpPr>
        <p:grpSpPr>
          <a:xfrm>
            <a:off x="346769" y="510192"/>
            <a:ext cx="4238342" cy="3605326"/>
            <a:chOff x="346769" y="510192"/>
            <a:chExt cx="4238342" cy="360532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FA950E7-5C00-2AD2-75FF-1FEEB55F5856}"/>
                </a:ext>
              </a:extLst>
            </p:cNvPr>
            <p:cNvSpPr/>
            <p:nvPr/>
          </p:nvSpPr>
          <p:spPr>
            <a:xfrm>
              <a:off x="1577063" y="924237"/>
              <a:ext cx="1790700" cy="25557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>
                  <a:solidFill>
                    <a:schemeClr val="bg1">
                      <a:lumMod val="50000"/>
                    </a:schemeClr>
                  </a:solidFill>
                </a:rPr>
                <a:t>RAM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03D573D-65C4-CEFB-7D6D-69FB1AAB1AF2}"/>
                </a:ext>
              </a:extLst>
            </p:cNvPr>
            <p:cNvSpPr/>
            <p:nvPr/>
          </p:nvSpPr>
          <p:spPr>
            <a:xfrm>
              <a:off x="1577063" y="1159187"/>
              <a:ext cx="266700" cy="206375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70E1BF3-8873-7485-0EB1-608BABB5422E}"/>
                </a:ext>
              </a:extLst>
            </p:cNvPr>
            <p:cNvGrpSpPr/>
            <p:nvPr/>
          </p:nvGrpSpPr>
          <p:grpSpPr>
            <a:xfrm>
              <a:off x="1640563" y="1254437"/>
              <a:ext cx="139700" cy="1882775"/>
              <a:chOff x="5232400" y="2667000"/>
              <a:chExt cx="139700" cy="1882775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BFD856B2-448C-68C9-6237-6D10206A65F2}"/>
                  </a:ext>
                </a:extLst>
              </p:cNvPr>
              <p:cNvSpPr/>
              <p:nvPr/>
            </p:nvSpPr>
            <p:spPr>
              <a:xfrm>
                <a:off x="5232400" y="266700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7AA657B-6605-B7DF-69AE-E2F6C1B9CEF2}"/>
                  </a:ext>
                </a:extLst>
              </p:cNvPr>
              <p:cNvSpPr/>
              <p:nvPr/>
            </p:nvSpPr>
            <p:spPr>
              <a:xfrm>
                <a:off x="5232400" y="2916011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8213DCE-478B-AC50-E6F0-B4EFA718DC90}"/>
                  </a:ext>
                </a:extLst>
              </p:cNvPr>
              <p:cNvSpPr/>
              <p:nvPr/>
            </p:nvSpPr>
            <p:spPr>
              <a:xfrm>
                <a:off x="5232400" y="3165022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B102B77-3A32-0AB6-E935-AB1D3315F6F2}"/>
                  </a:ext>
                </a:extLst>
              </p:cNvPr>
              <p:cNvSpPr/>
              <p:nvPr/>
            </p:nvSpPr>
            <p:spPr>
              <a:xfrm>
                <a:off x="5232400" y="3414033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37CE710-BB57-0C26-8FC2-56FD0C01F145}"/>
                  </a:ext>
                </a:extLst>
              </p:cNvPr>
              <p:cNvSpPr/>
              <p:nvPr/>
            </p:nvSpPr>
            <p:spPr>
              <a:xfrm>
                <a:off x="5232400" y="3663044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83C13C9-7699-A6BC-CDF2-1216D9B83D09}"/>
                  </a:ext>
                </a:extLst>
              </p:cNvPr>
              <p:cNvSpPr/>
              <p:nvPr/>
            </p:nvSpPr>
            <p:spPr>
              <a:xfrm>
                <a:off x="5232400" y="3912055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AFFD89D-AD26-55C0-9626-717844217C9B}"/>
                  </a:ext>
                </a:extLst>
              </p:cNvPr>
              <p:cNvSpPr/>
              <p:nvPr/>
            </p:nvSpPr>
            <p:spPr>
              <a:xfrm>
                <a:off x="5232400" y="4161066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8F11577-5BCE-0D24-46E0-6B188A4EF3DD}"/>
                  </a:ext>
                </a:extLst>
              </p:cNvPr>
              <p:cNvSpPr/>
              <p:nvPr/>
            </p:nvSpPr>
            <p:spPr>
              <a:xfrm>
                <a:off x="5232400" y="4410075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8B37359-5A97-C514-14A0-34845F6EDDB4}"/>
                </a:ext>
              </a:extLst>
            </p:cNvPr>
            <p:cNvSpPr/>
            <p:nvPr/>
          </p:nvSpPr>
          <p:spPr>
            <a:xfrm>
              <a:off x="3101063" y="1159187"/>
              <a:ext cx="266700" cy="206375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314BB47-2218-72E6-877A-C6BB8B20E5EB}"/>
                </a:ext>
              </a:extLst>
            </p:cNvPr>
            <p:cNvGrpSpPr/>
            <p:nvPr/>
          </p:nvGrpSpPr>
          <p:grpSpPr>
            <a:xfrm>
              <a:off x="3164563" y="1254437"/>
              <a:ext cx="139700" cy="1882775"/>
              <a:chOff x="6756400" y="2667000"/>
              <a:chExt cx="139700" cy="1882775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71EDFB4B-2F97-E2E6-DAA5-8DCE7D45A450}"/>
                  </a:ext>
                </a:extLst>
              </p:cNvPr>
              <p:cNvSpPr/>
              <p:nvPr/>
            </p:nvSpPr>
            <p:spPr>
              <a:xfrm>
                <a:off x="6756400" y="266700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831F80C-EF90-0BAE-5D2C-2022805DA1C2}"/>
                  </a:ext>
                </a:extLst>
              </p:cNvPr>
              <p:cNvSpPr/>
              <p:nvPr/>
            </p:nvSpPr>
            <p:spPr>
              <a:xfrm>
                <a:off x="6756400" y="2916011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7E0C730-4C69-EDFD-DC41-0A3793A813C9}"/>
                  </a:ext>
                </a:extLst>
              </p:cNvPr>
              <p:cNvSpPr/>
              <p:nvPr/>
            </p:nvSpPr>
            <p:spPr>
              <a:xfrm>
                <a:off x="6756400" y="3165022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F4F4C92-9BD3-4805-DED7-FF98839CB146}"/>
                  </a:ext>
                </a:extLst>
              </p:cNvPr>
              <p:cNvSpPr/>
              <p:nvPr/>
            </p:nvSpPr>
            <p:spPr>
              <a:xfrm>
                <a:off x="6756400" y="3414033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698C3CB-925B-9A18-6868-10DC16582119}"/>
                  </a:ext>
                </a:extLst>
              </p:cNvPr>
              <p:cNvSpPr/>
              <p:nvPr/>
            </p:nvSpPr>
            <p:spPr>
              <a:xfrm>
                <a:off x="6756400" y="3663044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8B2E4CB-685C-18E4-270A-E4C513ABE7C8}"/>
                  </a:ext>
                </a:extLst>
              </p:cNvPr>
              <p:cNvSpPr/>
              <p:nvPr/>
            </p:nvSpPr>
            <p:spPr>
              <a:xfrm>
                <a:off x="6756400" y="3912055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FEA8B63-89B5-21E0-C09C-7A9F279F9112}"/>
                  </a:ext>
                </a:extLst>
              </p:cNvPr>
              <p:cNvSpPr/>
              <p:nvPr/>
            </p:nvSpPr>
            <p:spPr>
              <a:xfrm>
                <a:off x="6756400" y="4161066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6F1770E-3140-2F5E-F147-08993CC3B0E2}"/>
                  </a:ext>
                </a:extLst>
              </p:cNvPr>
              <p:cNvSpPr/>
              <p:nvPr/>
            </p:nvSpPr>
            <p:spPr>
              <a:xfrm>
                <a:off x="6756400" y="4410075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884CACE-F5F4-6B24-EA98-1864E98DDB26}"/>
                </a:ext>
              </a:extLst>
            </p:cNvPr>
            <p:cNvSpPr/>
            <p:nvPr/>
          </p:nvSpPr>
          <p:spPr>
            <a:xfrm>
              <a:off x="1577063" y="924237"/>
              <a:ext cx="1790700" cy="2555711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AD5CF8B-DB5D-5D85-2B06-5B837C84E033}"/>
                </a:ext>
              </a:extLst>
            </p:cNvPr>
            <p:cNvGrpSpPr/>
            <p:nvPr/>
          </p:nvGrpSpPr>
          <p:grpSpPr>
            <a:xfrm>
              <a:off x="1634632" y="3411570"/>
              <a:ext cx="1657834" cy="139700"/>
              <a:chOff x="5232668" y="2268410"/>
              <a:chExt cx="1657834" cy="1397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C24E8986-1D79-E628-9DB8-40A4D7F62386}"/>
                  </a:ext>
                </a:extLst>
              </p:cNvPr>
              <p:cNvSpPr/>
              <p:nvPr/>
            </p:nvSpPr>
            <p:spPr>
              <a:xfrm>
                <a:off x="5232668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64E39EC3-7D45-0613-0D84-0749F843A789}"/>
                  </a:ext>
                </a:extLst>
              </p:cNvPr>
              <p:cNvSpPr/>
              <p:nvPr/>
            </p:nvSpPr>
            <p:spPr>
              <a:xfrm>
                <a:off x="5738712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AF40CFC-B842-6E01-89C0-EFCC74FC23A0}"/>
                  </a:ext>
                </a:extLst>
              </p:cNvPr>
              <p:cNvSpPr/>
              <p:nvPr/>
            </p:nvSpPr>
            <p:spPr>
              <a:xfrm>
                <a:off x="6244756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BC9BFCE-73B7-D847-4B14-6C54B89CE32B}"/>
                  </a:ext>
                </a:extLst>
              </p:cNvPr>
              <p:cNvSpPr/>
              <p:nvPr/>
            </p:nvSpPr>
            <p:spPr>
              <a:xfrm>
                <a:off x="6497778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56B553FA-8CA6-3A56-C546-FB51CB191895}"/>
                  </a:ext>
                </a:extLst>
              </p:cNvPr>
              <p:cNvSpPr/>
              <p:nvPr/>
            </p:nvSpPr>
            <p:spPr>
              <a:xfrm>
                <a:off x="6750802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A1484CA-CFB1-74C2-DBE6-61314732A8AF}"/>
                  </a:ext>
                </a:extLst>
              </p:cNvPr>
              <p:cNvSpPr/>
              <p:nvPr/>
            </p:nvSpPr>
            <p:spPr>
              <a:xfrm>
                <a:off x="5485690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8F311478-C7FB-3568-F3E6-DC0C220E3AEC}"/>
                  </a:ext>
                </a:extLst>
              </p:cNvPr>
              <p:cNvSpPr/>
              <p:nvPr/>
            </p:nvSpPr>
            <p:spPr>
              <a:xfrm>
                <a:off x="5991734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F78CE3F-2032-43C8-41C6-9E08AA22306B}"/>
                </a:ext>
              </a:extLst>
            </p:cNvPr>
            <p:cNvSpPr txBox="1"/>
            <p:nvPr/>
          </p:nvSpPr>
          <p:spPr>
            <a:xfrm>
              <a:off x="1228830" y="3838519"/>
              <a:ext cx="245413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Non-swappable terminals</a:t>
              </a:r>
            </a:p>
          </p:txBody>
        </p: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525EEE73-1CD0-2E1C-7607-F8390B1A61E6}"/>
                </a:ext>
              </a:extLst>
            </p:cNvPr>
            <p:cNvSpPr/>
            <p:nvPr/>
          </p:nvSpPr>
          <p:spPr>
            <a:xfrm rot="16200000">
              <a:off x="2372578" y="2907994"/>
              <a:ext cx="197084" cy="1621182"/>
            </a:xfrm>
            <a:prstGeom prst="leftBrace">
              <a:avLst>
                <a:gd name="adj1" fmla="val 29362"/>
                <a:gd name="adj2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A9E4C9-D0D7-447D-6080-96AFA6F41B90}"/>
                </a:ext>
              </a:extLst>
            </p:cNvPr>
            <p:cNvSpPr txBox="1"/>
            <p:nvPr/>
          </p:nvSpPr>
          <p:spPr>
            <a:xfrm>
              <a:off x="1555844" y="510192"/>
              <a:ext cx="1916935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Two pin-swap zones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85198B5-5CF5-724D-3E55-C91431F046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73423" y="765029"/>
              <a:ext cx="488785" cy="446266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D708664-F2BC-B78F-878F-9564DE58D329}"/>
                </a:ext>
              </a:extLst>
            </p:cNvPr>
            <p:cNvCxnSpPr>
              <a:cxnSpLocks/>
            </p:cNvCxnSpPr>
            <p:nvPr/>
          </p:nvCxnSpPr>
          <p:spPr>
            <a:xfrm>
              <a:off x="2675884" y="763862"/>
              <a:ext cx="488785" cy="446266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EB627BD-B74E-D504-8868-6C837FD665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85328" y="761888"/>
              <a:ext cx="488785" cy="4462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D5EF2C9-8795-5448-1FDF-9A4ED672ED79}"/>
                </a:ext>
              </a:extLst>
            </p:cNvPr>
            <p:cNvCxnSpPr>
              <a:cxnSpLocks/>
            </p:cNvCxnSpPr>
            <p:nvPr/>
          </p:nvCxnSpPr>
          <p:spPr>
            <a:xfrm>
              <a:off x="2687789" y="760721"/>
              <a:ext cx="488785" cy="4462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Left Brace 53">
              <a:extLst>
                <a:ext uri="{FF2B5EF4-FFF2-40B4-BE49-F238E27FC236}">
                  <a16:creationId xmlns:a16="http://schemas.microsoft.com/office/drawing/2014/main" id="{BAC08A3B-1ED0-350C-B54B-95FAFBC13BE9}"/>
                </a:ext>
              </a:extLst>
            </p:cNvPr>
            <p:cNvSpPr/>
            <p:nvPr/>
          </p:nvSpPr>
          <p:spPr>
            <a:xfrm rot="10800000">
              <a:off x="3421739" y="1223481"/>
              <a:ext cx="197084" cy="1952624"/>
            </a:xfrm>
            <a:prstGeom prst="leftBrace">
              <a:avLst>
                <a:gd name="adj1" fmla="val 29362"/>
                <a:gd name="adj2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Left Brace 54">
              <a:extLst>
                <a:ext uri="{FF2B5EF4-FFF2-40B4-BE49-F238E27FC236}">
                  <a16:creationId xmlns:a16="http://schemas.microsoft.com/office/drawing/2014/main" id="{FF6701B5-EE7E-1432-025B-EFC56B123C73}"/>
                </a:ext>
              </a:extLst>
            </p:cNvPr>
            <p:cNvSpPr/>
            <p:nvPr/>
          </p:nvSpPr>
          <p:spPr>
            <a:xfrm rot="10800000" flipH="1">
              <a:off x="1322573" y="1223481"/>
              <a:ext cx="197084" cy="1952624"/>
            </a:xfrm>
            <a:prstGeom prst="leftBrace">
              <a:avLst>
                <a:gd name="adj1" fmla="val 29362"/>
                <a:gd name="adj2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7A9D594-B66E-2CBD-4DB7-C8FBCCE8FBA9}"/>
                </a:ext>
              </a:extLst>
            </p:cNvPr>
            <p:cNvSpPr txBox="1"/>
            <p:nvPr/>
          </p:nvSpPr>
          <p:spPr>
            <a:xfrm>
              <a:off x="3682235" y="1775564"/>
              <a:ext cx="902876" cy="83099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b="1"/>
                <a:t>8 swap-</a:t>
              </a:r>
            </a:p>
            <a:p>
              <a:r>
                <a:rPr lang="en-US" b="1"/>
                <a:t>pable</a:t>
              </a:r>
            </a:p>
            <a:p>
              <a:r>
                <a:rPr lang="en-US" b="1"/>
                <a:t>terminals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1C30A0F-A634-4F32-3C3A-B528E19F53DD}"/>
                </a:ext>
              </a:extLst>
            </p:cNvPr>
            <p:cNvSpPr txBox="1"/>
            <p:nvPr/>
          </p:nvSpPr>
          <p:spPr>
            <a:xfrm>
              <a:off x="346769" y="1760503"/>
              <a:ext cx="902876" cy="83099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r"/>
              <a:r>
                <a:rPr lang="en-US" b="1"/>
                <a:t>8 swap-</a:t>
              </a:r>
            </a:p>
            <a:p>
              <a:pPr algn="r"/>
              <a:r>
                <a:rPr lang="en-US" b="1"/>
                <a:t>pable</a:t>
              </a:r>
            </a:p>
            <a:p>
              <a:pPr algn="r"/>
              <a:r>
                <a:rPr lang="en-US" b="1"/>
                <a:t>terminals</a:t>
              </a:r>
            </a:p>
          </p:txBody>
        </p:sp>
      </p:grpSp>
      <p:pic>
        <p:nvPicPr>
          <p:cNvPr id="61" name="Picture 6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140B8AD-7FD5-A042-D129-9C2782951D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50196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98572" y="500741"/>
            <a:ext cx="4016828" cy="5421086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6E1040E5-25A0-77F0-E9C5-CA906F43C17E}"/>
              </a:ext>
            </a:extLst>
          </p:cNvPr>
          <p:cNvSpPr/>
          <p:nvPr/>
        </p:nvSpPr>
        <p:spPr>
          <a:xfrm>
            <a:off x="4947217" y="531697"/>
            <a:ext cx="3917158" cy="5345907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C317515-F885-A132-C237-A1B7E0196870}"/>
              </a:ext>
            </a:extLst>
          </p:cNvPr>
          <p:cNvSpPr txBox="1"/>
          <p:nvPr/>
        </p:nvSpPr>
        <p:spPr>
          <a:xfrm>
            <a:off x="5316802" y="5850098"/>
            <a:ext cx="3635482" cy="5539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b="1"/>
              <a:t>Lower-left corner of pin-swap zone</a:t>
            </a:r>
          </a:p>
          <a:p>
            <a:r>
              <a:rPr lang="en-US" b="1"/>
              <a:t>(yellow) contains terminals of all nets.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2696F50-E87F-25FF-AB05-BAE91A722898}"/>
              </a:ext>
            </a:extLst>
          </p:cNvPr>
          <p:cNvSpPr/>
          <p:nvPr/>
        </p:nvSpPr>
        <p:spPr>
          <a:xfrm>
            <a:off x="4819008" y="5680411"/>
            <a:ext cx="365760" cy="365760"/>
          </a:xfrm>
          <a:prstGeom prst="ellipse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945B3E3-D941-AF3E-98A6-A0178B336B07}"/>
              </a:ext>
            </a:extLst>
          </p:cNvPr>
          <p:cNvCxnSpPr>
            <a:cxnSpLocks/>
          </p:cNvCxnSpPr>
          <p:nvPr/>
        </p:nvCxnSpPr>
        <p:spPr>
          <a:xfrm flipH="1" flipV="1">
            <a:off x="4991449" y="5846664"/>
            <a:ext cx="305812" cy="154765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BD41CEB-8945-30F8-CE70-9FE6D4F47AED}"/>
              </a:ext>
            </a:extLst>
          </p:cNvPr>
          <p:cNvSpPr txBox="1"/>
          <p:nvPr/>
        </p:nvSpPr>
        <p:spPr>
          <a:xfrm>
            <a:off x="666159" y="193541"/>
            <a:ext cx="490519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800" b="1" i="1"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B77BCE7-11B5-60B0-B26B-64DDCEBF99DF}"/>
              </a:ext>
            </a:extLst>
          </p:cNvPr>
          <p:cNvSpPr txBox="1"/>
          <p:nvPr/>
        </p:nvSpPr>
        <p:spPr>
          <a:xfrm>
            <a:off x="4380886" y="193542"/>
            <a:ext cx="490519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800" b="1" i="1">
                <a:cs typeface="Times New Roman" panose="02020603050405020304" pitchFamily="18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305481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3158C5-DF37-FE7D-310E-6F95A3283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775" y="164309"/>
            <a:ext cx="8870449" cy="652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81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A6680BE-DA00-1A10-197F-764381891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7" y="690562"/>
            <a:ext cx="10715625" cy="5476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7FCBDC-5BE3-49DC-8474-07FEEA3ACA1B}"/>
              </a:ext>
            </a:extLst>
          </p:cNvPr>
          <p:cNvSpPr txBox="1"/>
          <p:nvPr/>
        </p:nvSpPr>
        <p:spPr>
          <a:xfrm>
            <a:off x="272955" y="204716"/>
            <a:ext cx="11710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\\wsl.localhost\Ubuntu\home\boyne\autorouter\REGRESSION_TESTING--c7g.4xlarge--5Jul2024\90n_45mmX23mm_1L_twoSingleComponentEscapeRouting_40umRes\map_iter0146_02_ROUTING.png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F47D5-5ADA-6529-97C5-E5D5B59FB684}"/>
              </a:ext>
            </a:extLst>
          </p:cNvPr>
          <p:cNvCxnSpPr/>
          <p:nvPr/>
        </p:nvCxnSpPr>
        <p:spPr>
          <a:xfrm>
            <a:off x="0" y="0"/>
            <a:ext cx="12192000" cy="685800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720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Escape Routing</a:t>
            </a:r>
          </a:p>
        </p:txBody>
      </p:sp>
    </p:spTree>
    <p:extLst>
      <p:ext uri="{BB962C8B-B14F-4D97-AF65-F5344CB8AC3E}">
        <p14:creationId xmlns:p14="http://schemas.microsoft.com/office/powerpoint/2010/main" val="1387254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C9A1A1-3875-9498-7992-674147345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616" y="0"/>
            <a:ext cx="9844768" cy="6858000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EBC29D90-D936-2F15-610B-B9BB0240F486}"/>
              </a:ext>
            </a:extLst>
          </p:cNvPr>
          <p:cNvSpPr/>
          <p:nvPr/>
        </p:nvSpPr>
        <p:spPr>
          <a:xfrm>
            <a:off x="6434381" y="47186"/>
            <a:ext cx="1882588" cy="609602"/>
          </a:xfrm>
          <a:prstGeom prst="wedgeRectCallout">
            <a:avLst>
              <a:gd name="adj1" fmla="val -87726"/>
              <a:gd name="adj2" fmla="val 6321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Download Acorn from GitHub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A878ADAB-BDBC-09A2-0CF3-7DEBE26DC072}"/>
              </a:ext>
            </a:extLst>
          </p:cNvPr>
          <p:cNvSpPr/>
          <p:nvPr/>
        </p:nvSpPr>
        <p:spPr>
          <a:xfrm>
            <a:off x="5639324" y="1055834"/>
            <a:ext cx="2931460" cy="609602"/>
          </a:xfrm>
          <a:prstGeom prst="wedgeRectCallout">
            <a:avLst>
              <a:gd name="adj1" fmla="val -106075"/>
              <a:gd name="adj2" fmla="val 7249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Type </a:t>
            </a:r>
            <a:r>
              <a:rPr lang="en-US" b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'make'</a:t>
            </a:r>
            <a:r>
              <a:rPr lang="en-US">
                <a:solidFill>
                  <a:sysClr val="windowText" lastClr="000000"/>
                </a:solidFill>
              </a:rPr>
              <a:t> in '</a:t>
            </a:r>
            <a:r>
              <a:rPr lang="en-US" b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src'</a:t>
            </a:r>
            <a:r>
              <a:rPr lang="en-US">
                <a:solidFill>
                  <a:sysClr val="windowText" lastClr="000000"/>
                </a:solidFill>
              </a:rPr>
              <a:t> directory to compile Acorn. 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B8E7B23-9870-FE6C-5324-066BBD194288}"/>
              </a:ext>
            </a:extLst>
          </p:cNvPr>
          <p:cNvSpPr/>
          <p:nvPr/>
        </p:nvSpPr>
        <p:spPr>
          <a:xfrm>
            <a:off x="6998016" y="6400606"/>
            <a:ext cx="2052916" cy="439271"/>
          </a:xfrm>
          <a:prstGeom prst="wedgeRectCallout">
            <a:avLst>
              <a:gd name="adj1" fmla="val -129822"/>
              <a:gd name="adj2" fmla="val -7179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ysClr val="windowText" lastClr="000000"/>
                </a:solidFill>
              </a:rPr>
              <a:t>Run Acorn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AB0603-4383-6736-FDB4-9EA5DC48BFA3}"/>
              </a:ext>
            </a:extLst>
          </p:cNvPr>
          <p:cNvSpPr/>
          <p:nvPr/>
        </p:nvSpPr>
        <p:spPr>
          <a:xfrm>
            <a:off x="1450285" y="108712"/>
            <a:ext cx="1147482" cy="1298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3E26AFF-76C9-5312-B67E-DE993AA6F294}"/>
              </a:ext>
            </a:extLst>
          </p:cNvPr>
          <p:cNvSpPr/>
          <p:nvPr/>
        </p:nvSpPr>
        <p:spPr>
          <a:xfrm>
            <a:off x="1213748" y="1384830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E2A063-9791-46EC-0298-9C5F85E70AEB}"/>
              </a:ext>
            </a:extLst>
          </p:cNvPr>
          <p:cNvSpPr/>
          <p:nvPr/>
        </p:nvSpPr>
        <p:spPr>
          <a:xfrm>
            <a:off x="1213748" y="1515404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CC636E-9A18-3E8A-A0FE-E496FB095647}"/>
              </a:ext>
            </a:extLst>
          </p:cNvPr>
          <p:cNvSpPr/>
          <p:nvPr/>
        </p:nvSpPr>
        <p:spPr>
          <a:xfrm>
            <a:off x="1213748" y="1645978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6EAB8E7-80A5-9692-D789-76628DE72F78}"/>
              </a:ext>
            </a:extLst>
          </p:cNvPr>
          <p:cNvSpPr/>
          <p:nvPr/>
        </p:nvSpPr>
        <p:spPr>
          <a:xfrm>
            <a:off x="1213748" y="351987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F61EA0C-A8B6-7DAD-DE05-A6EC00837BA7}"/>
              </a:ext>
            </a:extLst>
          </p:cNvPr>
          <p:cNvSpPr/>
          <p:nvPr/>
        </p:nvSpPr>
        <p:spPr>
          <a:xfrm>
            <a:off x="1213748" y="1776553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5D3BA13-0B84-968F-399D-B787E2268A70}"/>
              </a:ext>
            </a:extLst>
          </p:cNvPr>
          <p:cNvSpPr/>
          <p:nvPr/>
        </p:nvSpPr>
        <p:spPr>
          <a:xfrm>
            <a:off x="1213748" y="3842174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98DB5A3-31B6-51CD-7860-2BEF9FC9C728}"/>
              </a:ext>
            </a:extLst>
          </p:cNvPr>
          <p:cNvSpPr/>
          <p:nvPr/>
        </p:nvSpPr>
        <p:spPr>
          <a:xfrm>
            <a:off x="1213748" y="3971557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A61997A-5FAE-BF05-3FE5-3B59E2FAD11A}"/>
              </a:ext>
            </a:extLst>
          </p:cNvPr>
          <p:cNvSpPr/>
          <p:nvPr/>
        </p:nvSpPr>
        <p:spPr>
          <a:xfrm>
            <a:off x="1213748" y="4100940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69FA65C-4ED6-263A-347B-D90A5B2F91F8}"/>
              </a:ext>
            </a:extLst>
          </p:cNvPr>
          <p:cNvSpPr/>
          <p:nvPr/>
        </p:nvSpPr>
        <p:spPr>
          <a:xfrm>
            <a:off x="1213748" y="4230323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30029F1-8EFB-E026-FE78-B8DD8F53E9A4}"/>
              </a:ext>
            </a:extLst>
          </p:cNvPr>
          <p:cNvSpPr/>
          <p:nvPr/>
        </p:nvSpPr>
        <p:spPr>
          <a:xfrm>
            <a:off x="1213748" y="4359706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F7AB78B-B555-4A07-3466-02B06E3BBABB}"/>
              </a:ext>
            </a:extLst>
          </p:cNvPr>
          <p:cNvSpPr/>
          <p:nvPr/>
        </p:nvSpPr>
        <p:spPr>
          <a:xfrm>
            <a:off x="1213748" y="4489089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506DE1D-06FC-164D-6092-CBD06F33DAC3}"/>
              </a:ext>
            </a:extLst>
          </p:cNvPr>
          <p:cNvSpPr/>
          <p:nvPr/>
        </p:nvSpPr>
        <p:spPr>
          <a:xfrm>
            <a:off x="1213748" y="4618472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6A97272-342D-A8BB-009B-5DD02D53CCE9}"/>
              </a:ext>
            </a:extLst>
          </p:cNvPr>
          <p:cNvSpPr/>
          <p:nvPr/>
        </p:nvSpPr>
        <p:spPr>
          <a:xfrm>
            <a:off x="1213748" y="4747855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1A561DD-45AC-06B1-CDB2-DB71536D076D}"/>
              </a:ext>
            </a:extLst>
          </p:cNvPr>
          <p:cNvSpPr/>
          <p:nvPr/>
        </p:nvSpPr>
        <p:spPr>
          <a:xfrm>
            <a:off x="1213748" y="4877238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FA1FAB9-9EAC-89DD-37EC-73CE4C11E131}"/>
              </a:ext>
            </a:extLst>
          </p:cNvPr>
          <p:cNvSpPr/>
          <p:nvPr/>
        </p:nvSpPr>
        <p:spPr>
          <a:xfrm>
            <a:off x="1213748" y="5006621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8451AAC-9283-21A9-B38C-2551140F705E}"/>
              </a:ext>
            </a:extLst>
          </p:cNvPr>
          <p:cNvSpPr/>
          <p:nvPr/>
        </p:nvSpPr>
        <p:spPr>
          <a:xfrm>
            <a:off x="1213748" y="5136004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6114207-4FEC-6E21-C98D-45A4033B22F8}"/>
              </a:ext>
            </a:extLst>
          </p:cNvPr>
          <p:cNvSpPr/>
          <p:nvPr/>
        </p:nvSpPr>
        <p:spPr>
          <a:xfrm>
            <a:off x="1213748" y="5265392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FCFA7A-A1DB-7DB4-FFF3-12A724853463}"/>
              </a:ext>
            </a:extLst>
          </p:cNvPr>
          <p:cNvSpPr/>
          <p:nvPr/>
        </p:nvSpPr>
        <p:spPr>
          <a:xfrm>
            <a:off x="1213748" y="6041066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7A52682-B9E1-16BB-A4AF-6E0114837DD6}"/>
              </a:ext>
            </a:extLst>
          </p:cNvPr>
          <p:cNvSpPr/>
          <p:nvPr/>
        </p:nvSpPr>
        <p:spPr>
          <a:xfrm>
            <a:off x="1213748" y="6171635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8E79D3-197D-3372-7F6A-33FC66C2EC2C}"/>
              </a:ext>
            </a:extLst>
          </p:cNvPr>
          <p:cNvSpPr/>
          <p:nvPr/>
        </p:nvSpPr>
        <p:spPr>
          <a:xfrm>
            <a:off x="1213748" y="6302205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3765143-8E85-E4E6-01C4-B2FC2BCECA0C}"/>
              </a:ext>
            </a:extLst>
          </p:cNvPr>
          <p:cNvSpPr/>
          <p:nvPr/>
        </p:nvSpPr>
        <p:spPr>
          <a:xfrm>
            <a:off x="4143374" y="4667250"/>
            <a:ext cx="3509964" cy="514350"/>
          </a:xfrm>
          <a:prstGeom prst="roundRect">
            <a:avLst>
              <a:gd name="adj" fmla="val 25261"/>
            </a:avLst>
          </a:prstGeom>
          <a:noFill/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B225AB6-FBFF-3094-1C86-2DD07BE48513}"/>
              </a:ext>
            </a:extLst>
          </p:cNvPr>
          <p:cNvSpPr/>
          <p:nvPr/>
        </p:nvSpPr>
        <p:spPr>
          <a:xfrm>
            <a:off x="3381374" y="4175760"/>
            <a:ext cx="1251585" cy="439103"/>
          </a:xfrm>
          <a:prstGeom prst="roundRect">
            <a:avLst>
              <a:gd name="adj" fmla="val 25261"/>
            </a:avLst>
          </a:prstGeom>
          <a:noFill/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46">
            <a:extLst>
              <a:ext uri="{FF2B5EF4-FFF2-40B4-BE49-F238E27FC236}">
                <a16:creationId xmlns:a16="http://schemas.microsoft.com/office/drawing/2014/main" id="{D2D5EC16-C5B0-F6F3-D309-8A41166E8F8F}"/>
              </a:ext>
            </a:extLst>
          </p:cNvPr>
          <p:cNvSpPr/>
          <p:nvPr/>
        </p:nvSpPr>
        <p:spPr>
          <a:xfrm>
            <a:off x="7105054" y="5265392"/>
            <a:ext cx="3451411" cy="609602"/>
          </a:xfrm>
          <a:prstGeom prst="wedgeRectCallout">
            <a:avLst>
              <a:gd name="adj1" fmla="val -35799"/>
              <a:gd name="adj2" fmla="val -72816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Copy </a:t>
            </a:r>
            <a:r>
              <a:rPr lang="en-US" b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'acorn.exe'</a:t>
            </a:r>
            <a:r>
              <a:rPr lang="en-US">
                <a:solidFill>
                  <a:sysClr val="windowText" lastClr="000000"/>
                </a:solidFill>
              </a:rPr>
              <a:t> and a test-case to the working directory</a:t>
            </a:r>
          </a:p>
        </p:txBody>
      </p:sp>
      <p:sp>
        <p:nvSpPr>
          <p:cNvPr id="48" name="Speech Bubble: Rectangle 47">
            <a:extLst>
              <a:ext uri="{FF2B5EF4-FFF2-40B4-BE49-F238E27FC236}">
                <a16:creationId xmlns:a16="http://schemas.microsoft.com/office/drawing/2014/main" id="{39D3CF54-17BE-27E0-E644-84B0E74CD8FE}"/>
              </a:ext>
            </a:extLst>
          </p:cNvPr>
          <p:cNvSpPr/>
          <p:nvPr/>
        </p:nvSpPr>
        <p:spPr>
          <a:xfrm>
            <a:off x="5407923" y="3941840"/>
            <a:ext cx="1888191" cy="609602"/>
          </a:xfrm>
          <a:prstGeom prst="wedgeRectCallout">
            <a:avLst>
              <a:gd name="adj1" fmla="val -96121"/>
              <a:gd name="adj2" fmla="val 2874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Create a working directory</a:t>
            </a:r>
          </a:p>
        </p:txBody>
      </p:sp>
    </p:spTree>
    <p:extLst>
      <p:ext uri="{BB962C8B-B14F-4D97-AF65-F5344CB8AC3E}">
        <p14:creationId xmlns:p14="http://schemas.microsoft.com/office/powerpoint/2010/main" val="248480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BCB194F-6BC3-CFAA-1A26-ACA00079F7DA}"/>
              </a:ext>
            </a:extLst>
          </p:cNvPr>
          <p:cNvGrpSpPr/>
          <p:nvPr/>
        </p:nvGrpSpPr>
        <p:grpSpPr>
          <a:xfrm>
            <a:off x="4243234" y="2931819"/>
            <a:ext cx="4362450" cy="322423"/>
            <a:chOff x="4243234" y="1726994"/>
            <a:chExt cx="4362450" cy="32242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AFC9A06-E388-A0FB-9699-F6BC686240AF}"/>
                </a:ext>
              </a:extLst>
            </p:cNvPr>
            <p:cNvSpPr/>
            <p:nvPr/>
          </p:nvSpPr>
          <p:spPr>
            <a:xfrm>
              <a:off x="43267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640261E-2D9A-3A29-D506-602A31309A02}"/>
                </a:ext>
              </a:extLst>
            </p:cNvPr>
            <p:cNvSpPr/>
            <p:nvPr/>
          </p:nvSpPr>
          <p:spPr>
            <a:xfrm>
              <a:off x="44855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8B72715-5257-45A7-49AD-8ECE4B6FDB26}"/>
                </a:ext>
              </a:extLst>
            </p:cNvPr>
            <p:cNvSpPr/>
            <p:nvPr/>
          </p:nvSpPr>
          <p:spPr>
            <a:xfrm>
              <a:off x="46443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41428E8-7325-605A-BF39-3B5206781AA2}"/>
                </a:ext>
              </a:extLst>
            </p:cNvPr>
            <p:cNvSpPr/>
            <p:nvPr/>
          </p:nvSpPr>
          <p:spPr>
            <a:xfrm>
              <a:off x="48031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4122F66-9112-8B3E-7D8E-8CB702213CB2}"/>
                </a:ext>
              </a:extLst>
            </p:cNvPr>
            <p:cNvSpPr/>
            <p:nvPr/>
          </p:nvSpPr>
          <p:spPr>
            <a:xfrm>
              <a:off x="49618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E6F88AA-65FA-BCA3-EC92-E69999D1F120}"/>
                </a:ext>
              </a:extLst>
            </p:cNvPr>
            <p:cNvSpPr/>
            <p:nvPr/>
          </p:nvSpPr>
          <p:spPr>
            <a:xfrm>
              <a:off x="51206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F9A556E-ABB1-12BF-B6A9-A77DF9FA2056}"/>
                </a:ext>
              </a:extLst>
            </p:cNvPr>
            <p:cNvSpPr/>
            <p:nvPr/>
          </p:nvSpPr>
          <p:spPr>
            <a:xfrm>
              <a:off x="52794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6CDABF-48C7-B92F-C327-DAC5683C96BD}"/>
                </a:ext>
              </a:extLst>
            </p:cNvPr>
            <p:cNvSpPr/>
            <p:nvPr/>
          </p:nvSpPr>
          <p:spPr>
            <a:xfrm>
              <a:off x="54382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F897796-90AD-3448-A2DB-243D0A7D12CF}"/>
                </a:ext>
              </a:extLst>
            </p:cNvPr>
            <p:cNvSpPr/>
            <p:nvPr/>
          </p:nvSpPr>
          <p:spPr>
            <a:xfrm>
              <a:off x="55970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629E263-C7D1-61C0-44D0-DEF95B2F14BA}"/>
                </a:ext>
              </a:extLst>
            </p:cNvPr>
            <p:cNvSpPr/>
            <p:nvPr/>
          </p:nvSpPr>
          <p:spPr>
            <a:xfrm>
              <a:off x="57558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63DE91B-11BF-7011-DEA0-CE3AC7E9BCBC}"/>
                </a:ext>
              </a:extLst>
            </p:cNvPr>
            <p:cNvSpPr/>
            <p:nvPr/>
          </p:nvSpPr>
          <p:spPr>
            <a:xfrm>
              <a:off x="59146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AD701AA-DF94-A719-DA3B-00E866EBD508}"/>
                </a:ext>
              </a:extLst>
            </p:cNvPr>
            <p:cNvSpPr/>
            <p:nvPr/>
          </p:nvSpPr>
          <p:spPr>
            <a:xfrm>
              <a:off x="60734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7495449-6972-E00B-8043-96BE45BB2435}"/>
                </a:ext>
              </a:extLst>
            </p:cNvPr>
            <p:cNvSpPr/>
            <p:nvPr/>
          </p:nvSpPr>
          <p:spPr>
            <a:xfrm>
              <a:off x="62322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5BC588F-F23F-3B99-58DB-1CBAC3C1DAE6}"/>
                </a:ext>
              </a:extLst>
            </p:cNvPr>
            <p:cNvSpPr/>
            <p:nvPr/>
          </p:nvSpPr>
          <p:spPr>
            <a:xfrm>
              <a:off x="63910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0408649-7736-A09A-F0E4-A83BFF4CAE37}"/>
                </a:ext>
              </a:extLst>
            </p:cNvPr>
            <p:cNvSpPr/>
            <p:nvPr/>
          </p:nvSpPr>
          <p:spPr>
            <a:xfrm>
              <a:off x="65497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D9B6AB8-CABB-6973-3F82-8FE56A7A9C04}"/>
                </a:ext>
              </a:extLst>
            </p:cNvPr>
            <p:cNvSpPr/>
            <p:nvPr/>
          </p:nvSpPr>
          <p:spPr>
            <a:xfrm>
              <a:off x="67085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AB3FC6A-ACC0-9B77-9AE4-2F7D04EAD978}"/>
                </a:ext>
              </a:extLst>
            </p:cNvPr>
            <p:cNvSpPr/>
            <p:nvPr/>
          </p:nvSpPr>
          <p:spPr>
            <a:xfrm>
              <a:off x="68673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0F9C6E9-EA04-C46C-D4E6-92943D90CAD1}"/>
                </a:ext>
              </a:extLst>
            </p:cNvPr>
            <p:cNvSpPr/>
            <p:nvPr/>
          </p:nvSpPr>
          <p:spPr>
            <a:xfrm>
              <a:off x="70261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213182-C548-B418-7F4E-62915AC94B26}"/>
                </a:ext>
              </a:extLst>
            </p:cNvPr>
            <p:cNvSpPr/>
            <p:nvPr/>
          </p:nvSpPr>
          <p:spPr>
            <a:xfrm>
              <a:off x="71849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EB08E34-1A98-9BF0-B36E-1C0CEBDC6106}"/>
                </a:ext>
              </a:extLst>
            </p:cNvPr>
            <p:cNvSpPr/>
            <p:nvPr/>
          </p:nvSpPr>
          <p:spPr>
            <a:xfrm>
              <a:off x="73437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E984D5C-FC5F-DC16-7D2A-929DDEA242C1}"/>
                </a:ext>
              </a:extLst>
            </p:cNvPr>
            <p:cNvSpPr/>
            <p:nvPr/>
          </p:nvSpPr>
          <p:spPr>
            <a:xfrm>
              <a:off x="75025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E6BB45E-00BA-B8FB-4A9A-3CD590B23348}"/>
                </a:ext>
              </a:extLst>
            </p:cNvPr>
            <p:cNvSpPr/>
            <p:nvPr/>
          </p:nvSpPr>
          <p:spPr>
            <a:xfrm>
              <a:off x="76613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C92ED00-100E-098D-9083-0114CD0CC8B9}"/>
                </a:ext>
              </a:extLst>
            </p:cNvPr>
            <p:cNvSpPr/>
            <p:nvPr/>
          </p:nvSpPr>
          <p:spPr>
            <a:xfrm>
              <a:off x="78201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0A301F5-80C3-9281-288B-754B245BF74A}"/>
                </a:ext>
              </a:extLst>
            </p:cNvPr>
            <p:cNvSpPr/>
            <p:nvPr/>
          </p:nvSpPr>
          <p:spPr>
            <a:xfrm>
              <a:off x="79789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8601AB8-B167-748F-FBE0-86B96E160B37}"/>
                </a:ext>
              </a:extLst>
            </p:cNvPr>
            <p:cNvSpPr/>
            <p:nvPr/>
          </p:nvSpPr>
          <p:spPr>
            <a:xfrm>
              <a:off x="81376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50B8C52-0DA0-254E-4371-670741E2945B}"/>
                </a:ext>
              </a:extLst>
            </p:cNvPr>
            <p:cNvSpPr/>
            <p:nvPr/>
          </p:nvSpPr>
          <p:spPr>
            <a:xfrm>
              <a:off x="82964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CB441BB-B6CC-F7C4-471E-D259F6D19647}"/>
                </a:ext>
              </a:extLst>
            </p:cNvPr>
            <p:cNvSpPr/>
            <p:nvPr/>
          </p:nvSpPr>
          <p:spPr>
            <a:xfrm>
              <a:off x="8455275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C14B4CE-5169-CFE1-D39B-764B25D0EA9C}"/>
                </a:ext>
              </a:extLst>
            </p:cNvPr>
            <p:cNvSpPr/>
            <p:nvPr/>
          </p:nvSpPr>
          <p:spPr>
            <a:xfrm>
              <a:off x="4243234" y="1729497"/>
              <a:ext cx="4362450" cy="247650"/>
            </a:xfrm>
            <a:prstGeom prst="rect">
              <a:avLst/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9D6822F-AFD9-3128-B778-78F5383D5D62}"/>
                </a:ext>
              </a:extLst>
            </p:cNvPr>
            <p:cNvCxnSpPr>
              <a:cxnSpLocks/>
            </p:cNvCxnSpPr>
            <p:nvPr/>
          </p:nvCxnSpPr>
          <p:spPr>
            <a:xfrm>
              <a:off x="4283852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rapezoid 31">
              <a:extLst>
                <a:ext uri="{FF2B5EF4-FFF2-40B4-BE49-F238E27FC236}">
                  <a16:creationId xmlns:a16="http://schemas.microsoft.com/office/drawing/2014/main" id="{7C2D2DEC-8CE3-86DD-1BC4-77CE73772C98}"/>
                </a:ext>
              </a:extLst>
            </p:cNvPr>
            <p:cNvSpPr/>
            <p:nvPr/>
          </p:nvSpPr>
          <p:spPr>
            <a:xfrm>
              <a:off x="434614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rapezoid 32">
              <a:extLst>
                <a:ext uri="{FF2B5EF4-FFF2-40B4-BE49-F238E27FC236}">
                  <a16:creationId xmlns:a16="http://schemas.microsoft.com/office/drawing/2014/main" id="{DD30C3C8-ED43-FCBD-A228-A6EA1B5660A6}"/>
                </a:ext>
              </a:extLst>
            </p:cNvPr>
            <p:cNvSpPr/>
            <p:nvPr/>
          </p:nvSpPr>
          <p:spPr>
            <a:xfrm>
              <a:off x="450490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3FED1A07-D1B8-7044-1973-13AC108269F2}"/>
                </a:ext>
              </a:extLst>
            </p:cNvPr>
            <p:cNvSpPr/>
            <p:nvPr/>
          </p:nvSpPr>
          <p:spPr>
            <a:xfrm>
              <a:off x="466366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apezoid 34">
              <a:extLst>
                <a:ext uri="{FF2B5EF4-FFF2-40B4-BE49-F238E27FC236}">
                  <a16:creationId xmlns:a16="http://schemas.microsoft.com/office/drawing/2014/main" id="{9B1F8EBA-8F9C-07D8-E022-F997C4A05A8B}"/>
                </a:ext>
              </a:extLst>
            </p:cNvPr>
            <p:cNvSpPr/>
            <p:nvPr/>
          </p:nvSpPr>
          <p:spPr>
            <a:xfrm>
              <a:off x="482242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rapezoid 35">
              <a:extLst>
                <a:ext uri="{FF2B5EF4-FFF2-40B4-BE49-F238E27FC236}">
                  <a16:creationId xmlns:a16="http://schemas.microsoft.com/office/drawing/2014/main" id="{4B9EE4E0-ED07-0CD9-2982-19BEF17A94C1}"/>
                </a:ext>
              </a:extLst>
            </p:cNvPr>
            <p:cNvSpPr/>
            <p:nvPr/>
          </p:nvSpPr>
          <p:spPr>
            <a:xfrm>
              <a:off x="49811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53763AD2-FFDE-F76A-FC9F-E9682E367C3F}"/>
                </a:ext>
              </a:extLst>
            </p:cNvPr>
            <p:cNvSpPr/>
            <p:nvPr/>
          </p:nvSpPr>
          <p:spPr>
            <a:xfrm>
              <a:off x="513994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rapezoid 37">
              <a:extLst>
                <a:ext uri="{FF2B5EF4-FFF2-40B4-BE49-F238E27FC236}">
                  <a16:creationId xmlns:a16="http://schemas.microsoft.com/office/drawing/2014/main" id="{843C8B6D-371F-F641-9501-0F64522A3194}"/>
                </a:ext>
              </a:extLst>
            </p:cNvPr>
            <p:cNvSpPr/>
            <p:nvPr/>
          </p:nvSpPr>
          <p:spPr>
            <a:xfrm>
              <a:off x="529870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apezoid 38">
              <a:extLst>
                <a:ext uri="{FF2B5EF4-FFF2-40B4-BE49-F238E27FC236}">
                  <a16:creationId xmlns:a16="http://schemas.microsoft.com/office/drawing/2014/main" id="{0CB4EDE7-A9BC-B1EE-5826-991C34C850E5}"/>
                </a:ext>
              </a:extLst>
            </p:cNvPr>
            <p:cNvSpPr/>
            <p:nvPr/>
          </p:nvSpPr>
          <p:spPr>
            <a:xfrm>
              <a:off x="545746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apezoid 39">
              <a:extLst>
                <a:ext uri="{FF2B5EF4-FFF2-40B4-BE49-F238E27FC236}">
                  <a16:creationId xmlns:a16="http://schemas.microsoft.com/office/drawing/2014/main" id="{C3022483-B122-430D-A509-4FDF01808A78}"/>
                </a:ext>
              </a:extLst>
            </p:cNvPr>
            <p:cNvSpPr/>
            <p:nvPr/>
          </p:nvSpPr>
          <p:spPr>
            <a:xfrm>
              <a:off x="561622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apezoid 40">
              <a:extLst>
                <a:ext uri="{FF2B5EF4-FFF2-40B4-BE49-F238E27FC236}">
                  <a16:creationId xmlns:a16="http://schemas.microsoft.com/office/drawing/2014/main" id="{235FC8FC-D86D-35D4-CBA6-AA4758AB7BE6}"/>
                </a:ext>
              </a:extLst>
            </p:cNvPr>
            <p:cNvSpPr/>
            <p:nvPr/>
          </p:nvSpPr>
          <p:spPr>
            <a:xfrm>
              <a:off x="577497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apezoid 41">
              <a:extLst>
                <a:ext uri="{FF2B5EF4-FFF2-40B4-BE49-F238E27FC236}">
                  <a16:creationId xmlns:a16="http://schemas.microsoft.com/office/drawing/2014/main" id="{135E008E-DD85-954E-E304-39D56223A8BF}"/>
                </a:ext>
              </a:extLst>
            </p:cNvPr>
            <p:cNvSpPr/>
            <p:nvPr/>
          </p:nvSpPr>
          <p:spPr>
            <a:xfrm>
              <a:off x="593373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apezoid 42">
              <a:extLst>
                <a:ext uri="{FF2B5EF4-FFF2-40B4-BE49-F238E27FC236}">
                  <a16:creationId xmlns:a16="http://schemas.microsoft.com/office/drawing/2014/main" id="{C118DB9E-6255-83C2-83CB-768C1635FBC2}"/>
                </a:ext>
              </a:extLst>
            </p:cNvPr>
            <p:cNvSpPr/>
            <p:nvPr/>
          </p:nvSpPr>
          <p:spPr>
            <a:xfrm>
              <a:off x="609249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apezoid 43">
              <a:extLst>
                <a:ext uri="{FF2B5EF4-FFF2-40B4-BE49-F238E27FC236}">
                  <a16:creationId xmlns:a16="http://schemas.microsoft.com/office/drawing/2014/main" id="{534C742A-C9A6-16D8-278F-19A1EA3A2049}"/>
                </a:ext>
              </a:extLst>
            </p:cNvPr>
            <p:cNvSpPr/>
            <p:nvPr/>
          </p:nvSpPr>
          <p:spPr>
            <a:xfrm>
              <a:off x="625125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apezoid 44">
              <a:extLst>
                <a:ext uri="{FF2B5EF4-FFF2-40B4-BE49-F238E27FC236}">
                  <a16:creationId xmlns:a16="http://schemas.microsoft.com/office/drawing/2014/main" id="{311A7DA8-04EC-09CA-F395-5E4A76E73D4E}"/>
                </a:ext>
              </a:extLst>
            </p:cNvPr>
            <p:cNvSpPr/>
            <p:nvPr/>
          </p:nvSpPr>
          <p:spPr>
            <a:xfrm>
              <a:off x="641001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apezoid 45">
              <a:extLst>
                <a:ext uri="{FF2B5EF4-FFF2-40B4-BE49-F238E27FC236}">
                  <a16:creationId xmlns:a16="http://schemas.microsoft.com/office/drawing/2014/main" id="{EBA333A3-3EE7-6C11-7ABE-69041E61BB10}"/>
                </a:ext>
              </a:extLst>
            </p:cNvPr>
            <p:cNvSpPr/>
            <p:nvPr/>
          </p:nvSpPr>
          <p:spPr>
            <a:xfrm>
              <a:off x="656877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21FBD496-8A03-153A-84EA-49DD73345DC8}"/>
                </a:ext>
              </a:extLst>
            </p:cNvPr>
            <p:cNvSpPr/>
            <p:nvPr/>
          </p:nvSpPr>
          <p:spPr>
            <a:xfrm>
              <a:off x="672753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rapezoid 47">
              <a:extLst>
                <a:ext uri="{FF2B5EF4-FFF2-40B4-BE49-F238E27FC236}">
                  <a16:creationId xmlns:a16="http://schemas.microsoft.com/office/drawing/2014/main" id="{51B31A55-704B-FD80-AFDE-6C675E865FB1}"/>
                </a:ext>
              </a:extLst>
            </p:cNvPr>
            <p:cNvSpPr/>
            <p:nvPr/>
          </p:nvSpPr>
          <p:spPr>
            <a:xfrm>
              <a:off x="688629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3CE0A9D6-8871-ED31-419C-2008E0FF2B01}"/>
                </a:ext>
              </a:extLst>
            </p:cNvPr>
            <p:cNvSpPr/>
            <p:nvPr/>
          </p:nvSpPr>
          <p:spPr>
            <a:xfrm>
              <a:off x="704505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rapezoid 49">
              <a:extLst>
                <a:ext uri="{FF2B5EF4-FFF2-40B4-BE49-F238E27FC236}">
                  <a16:creationId xmlns:a16="http://schemas.microsoft.com/office/drawing/2014/main" id="{DBE26D71-77D7-8B68-3FDE-2B89D2DF2AFF}"/>
                </a:ext>
              </a:extLst>
            </p:cNvPr>
            <p:cNvSpPr/>
            <p:nvPr/>
          </p:nvSpPr>
          <p:spPr>
            <a:xfrm>
              <a:off x="720381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rapezoid 50">
              <a:extLst>
                <a:ext uri="{FF2B5EF4-FFF2-40B4-BE49-F238E27FC236}">
                  <a16:creationId xmlns:a16="http://schemas.microsoft.com/office/drawing/2014/main" id="{0D477908-F33F-390F-E4D1-76FD1C14F152}"/>
                </a:ext>
              </a:extLst>
            </p:cNvPr>
            <p:cNvSpPr/>
            <p:nvPr/>
          </p:nvSpPr>
          <p:spPr>
            <a:xfrm>
              <a:off x="736256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apezoid 51">
              <a:extLst>
                <a:ext uri="{FF2B5EF4-FFF2-40B4-BE49-F238E27FC236}">
                  <a16:creationId xmlns:a16="http://schemas.microsoft.com/office/drawing/2014/main" id="{32CE0AE4-E5D2-0F91-0FBF-D366B53982A8}"/>
                </a:ext>
              </a:extLst>
            </p:cNvPr>
            <p:cNvSpPr/>
            <p:nvPr/>
          </p:nvSpPr>
          <p:spPr>
            <a:xfrm>
              <a:off x="752132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rapezoid 52">
              <a:extLst>
                <a:ext uri="{FF2B5EF4-FFF2-40B4-BE49-F238E27FC236}">
                  <a16:creationId xmlns:a16="http://schemas.microsoft.com/office/drawing/2014/main" id="{2D594217-2F99-7371-B279-6444799F3497}"/>
                </a:ext>
              </a:extLst>
            </p:cNvPr>
            <p:cNvSpPr/>
            <p:nvPr/>
          </p:nvSpPr>
          <p:spPr>
            <a:xfrm>
              <a:off x="768008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CF5D9BA3-0D26-14E4-895D-741C47C58866}"/>
                </a:ext>
              </a:extLst>
            </p:cNvPr>
            <p:cNvSpPr/>
            <p:nvPr/>
          </p:nvSpPr>
          <p:spPr>
            <a:xfrm>
              <a:off x="783884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rapezoid 54">
              <a:extLst>
                <a:ext uri="{FF2B5EF4-FFF2-40B4-BE49-F238E27FC236}">
                  <a16:creationId xmlns:a16="http://schemas.microsoft.com/office/drawing/2014/main" id="{8D9C585B-6503-6725-678F-E809A6FA4508}"/>
                </a:ext>
              </a:extLst>
            </p:cNvPr>
            <p:cNvSpPr/>
            <p:nvPr/>
          </p:nvSpPr>
          <p:spPr>
            <a:xfrm>
              <a:off x="799760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rapezoid 55">
              <a:extLst>
                <a:ext uri="{FF2B5EF4-FFF2-40B4-BE49-F238E27FC236}">
                  <a16:creationId xmlns:a16="http://schemas.microsoft.com/office/drawing/2014/main" id="{C057037E-7A6C-6F04-3C84-82543F0D4A7A}"/>
                </a:ext>
              </a:extLst>
            </p:cNvPr>
            <p:cNvSpPr/>
            <p:nvPr/>
          </p:nvSpPr>
          <p:spPr>
            <a:xfrm>
              <a:off x="815636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rapezoid 56">
              <a:extLst>
                <a:ext uri="{FF2B5EF4-FFF2-40B4-BE49-F238E27FC236}">
                  <a16:creationId xmlns:a16="http://schemas.microsoft.com/office/drawing/2014/main" id="{E7AD25F3-493F-CCC7-D483-E025141E37B3}"/>
                </a:ext>
              </a:extLst>
            </p:cNvPr>
            <p:cNvSpPr/>
            <p:nvPr/>
          </p:nvSpPr>
          <p:spPr>
            <a:xfrm>
              <a:off x="831512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rapezoid 57">
              <a:extLst>
                <a:ext uri="{FF2B5EF4-FFF2-40B4-BE49-F238E27FC236}">
                  <a16:creationId xmlns:a16="http://schemas.microsoft.com/office/drawing/2014/main" id="{3E505A79-10CD-71F1-3478-60E5908F877A}"/>
                </a:ext>
              </a:extLst>
            </p:cNvPr>
            <p:cNvSpPr/>
            <p:nvPr/>
          </p:nvSpPr>
          <p:spPr>
            <a:xfrm>
              <a:off x="84738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4FFEC39-57E8-EB0D-E7BD-488ED968B2C0}"/>
                </a:ext>
              </a:extLst>
            </p:cNvPr>
            <p:cNvCxnSpPr>
              <a:cxnSpLocks/>
            </p:cNvCxnSpPr>
            <p:nvPr/>
          </p:nvCxnSpPr>
          <p:spPr>
            <a:xfrm>
              <a:off x="4510073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FF439F2-A98C-B807-8984-7D5488ADAC17}"/>
                </a:ext>
              </a:extLst>
            </p:cNvPr>
            <p:cNvCxnSpPr>
              <a:cxnSpLocks/>
            </p:cNvCxnSpPr>
            <p:nvPr/>
          </p:nvCxnSpPr>
          <p:spPr>
            <a:xfrm>
              <a:off x="4667235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3F4EC82-C1A5-1EEF-7699-1044E2413D13}"/>
                </a:ext>
              </a:extLst>
            </p:cNvPr>
            <p:cNvCxnSpPr>
              <a:cxnSpLocks/>
            </p:cNvCxnSpPr>
            <p:nvPr/>
          </p:nvCxnSpPr>
          <p:spPr>
            <a:xfrm>
              <a:off x="4915972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3F83E44-3C14-88BB-C2AA-E43BF86F24E5}"/>
                </a:ext>
              </a:extLst>
            </p:cNvPr>
            <p:cNvCxnSpPr>
              <a:cxnSpLocks/>
            </p:cNvCxnSpPr>
            <p:nvPr/>
          </p:nvCxnSpPr>
          <p:spPr>
            <a:xfrm>
              <a:off x="507672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2FD3FC6-B491-18DC-04C5-E6C107DC86F0}"/>
                </a:ext>
              </a:extLst>
            </p:cNvPr>
            <p:cNvCxnSpPr>
              <a:cxnSpLocks/>
            </p:cNvCxnSpPr>
            <p:nvPr/>
          </p:nvCxnSpPr>
          <p:spPr>
            <a:xfrm>
              <a:off x="5298702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B0AB17A-6CCC-DC7A-5AEE-41894F5AC45B}"/>
                </a:ext>
              </a:extLst>
            </p:cNvPr>
            <p:cNvCxnSpPr>
              <a:cxnSpLocks/>
            </p:cNvCxnSpPr>
            <p:nvPr/>
          </p:nvCxnSpPr>
          <p:spPr>
            <a:xfrm>
              <a:off x="5774979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AEDF82B-70B3-4995-88F9-E836AD543028}"/>
                </a:ext>
              </a:extLst>
            </p:cNvPr>
            <p:cNvCxnSpPr>
              <a:cxnSpLocks/>
            </p:cNvCxnSpPr>
            <p:nvPr/>
          </p:nvCxnSpPr>
          <p:spPr>
            <a:xfrm>
              <a:off x="593572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CB609F7-2A71-4F6D-F4EA-01574E372F2E}"/>
                </a:ext>
              </a:extLst>
            </p:cNvPr>
            <p:cNvCxnSpPr>
              <a:cxnSpLocks/>
            </p:cNvCxnSpPr>
            <p:nvPr/>
          </p:nvCxnSpPr>
          <p:spPr>
            <a:xfrm>
              <a:off x="6094560" y="1936998"/>
              <a:ext cx="6400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A739139-8E39-F1AC-85C9-8106F007EF03}"/>
                </a:ext>
              </a:extLst>
            </p:cNvPr>
            <p:cNvCxnSpPr>
              <a:cxnSpLocks/>
            </p:cNvCxnSpPr>
            <p:nvPr/>
          </p:nvCxnSpPr>
          <p:spPr>
            <a:xfrm>
              <a:off x="6196957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B8358F4-7808-A890-5752-9FB30D2660C2}"/>
                </a:ext>
              </a:extLst>
            </p:cNvPr>
            <p:cNvCxnSpPr>
              <a:cxnSpLocks/>
            </p:cNvCxnSpPr>
            <p:nvPr/>
          </p:nvCxnSpPr>
          <p:spPr>
            <a:xfrm>
              <a:off x="6570812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A054998-C0EA-091A-8BF3-574E4EEF8C4C}"/>
                </a:ext>
              </a:extLst>
            </p:cNvPr>
            <p:cNvCxnSpPr>
              <a:cxnSpLocks/>
            </p:cNvCxnSpPr>
            <p:nvPr/>
          </p:nvCxnSpPr>
          <p:spPr>
            <a:xfrm>
              <a:off x="6417117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18EC50F-9C0E-8CF5-72C7-C4FF740F9717}"/>
                </a:ext>
              </a:extLst>
            </p:cNvPr>
            <p:cNvCxnSpPr>
              <a:cxnSpLocks/>
            </p:cNvCxnSpPr>
            <p:nvPr/>
          </p:nvCxnSpPr>
          <p:spPr>
            <a:xfrm>
              <a:off x="681837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714D587-388C-7B62-EDA4-C17C8ED2466E}"/>
                </a:ext>
              </a:extLst>
            </p:cNvPr>
            <p:cNvCxnSpPr>
              <a:cxnSpLocks/>
            </p:cNvCxnSpPr>
            <p:nvPr/>
          </p:nvCxnSpPr>
          <p:spPr>
            <a:xfrm>
              <a:off x="7052259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513AAA1-EFF9-C8C5-804D-EAFD2402EF81}"/>
                </a:ext>
              </a:extLst>
            </p:cNvPr>
            <p:cNvCxnSpPr>
              <a:cxnSpLocks/>
            </p:cNvCxnSpPr>
            <p:nvPr/>
          </p:nvCxnSpPr>
          <p:spPr>
            <a:xfrm>
              <a:off x="751424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1782B57-32F6-0A9F-9444-4C28CD0BCF4B}"/>
                </a:ext>
              </a:extLst>
            </p:cNvPr>
            <p:cNvCxnSpPr>
              <a:cxnSpLocks/>
            </p:cNvCxnSpPr>
            <p:nvPr/>
          </p:nvCxnSpPr>
          <p:spPr>
            <a:xfrm>
              <a:off x="7670234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65DB96F-6291-20AE-D9AE-04B67119E03D}"/>
                </a:ext>
              </a:extLst>
            </p:cNvPr>
            <p:cNvCxnSpPr>
              <a:cxnSpLocks/>
            </p:cNvCxnSpPr>
            <p:nvPr/>
          </p:nvCxnSpPr>
          <p:spPr>
            <a:xfrm>
              <a:off x="8468360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7076464-F89F-1B60-7FEB-D64692A3B0CA}"/>
                </a:ext>
              </a:extLst>
            </p:cNvPr>
            <p:cNvCxnSpPr>
              <a:cxnSpLocks/>
            </p:cNvCxnSpPr>
            <p:nvPr/>
          </p:nvCxnSpPr>
          <p:spPr>
            <a:xfrm>
              <a:off x="7836465" y="1936998"/>
              <a:ext cx="2286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AF0D44C-8D74-8B65-FEF9-721E1377A437}"/>
                </a:ext>
              </a:extLst>
            </p:cNvPr>
            <p:cNvCxnSpPr>
              <a:cxnSpLocks/>
            </p:cNvCxnSpPr>
            <p:nvPr/>
          </p:nvCxnSpPr>
          <p:spPr>
            <a:xfrm>
              <a:off x="809950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1D7BD52-14E6-8BB4-37F3-4E83D69451E1}"/>
                </a:ext>
              </a:extLst>
            </p:cNvPr>
            <p:cNvCxnSpPr>
              <a:cxnSpLocks/>
            </p:cNvCxnSpPr>
            <p:nvPr/>
          </p:nvCxnSpPr>
          <p:spPr>
            <a:xfrm>
              <a:off x="831055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3C8084A-3276-D2A7-02F4-079AD88F4ECD}"/>
                </a:ext>
              </a:extLst>
            </p:cNvPr>
            <p:cNvSpPr/>
            <p:nvPr/>
          </p:nvSpPr>
          <p:spPr>
            <a:xfrm>
              <a:off x="4243234" y="1726994"/>
              <a:ext cx="4362450" cy="24765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Oval 78">
            <a:extLst>
              <a:ext uri="{FF2B5EF4-FFF2-40B4-BE49-F238E27FC236}">
                <a16:creationId xmlns:a16="http://schemas.microsoft.com/office/drawing/2014/main" id="{D2BDD624-1EF6-4E3E-7FBF-23E08594D24E}"/>
              </a:ext>
            </a:extLst>
          </p:cNvPr>
          <p:cNvSpPr/>
          <p:nvPr/>
        </p:nvSpPr>
        <p:spPr>
          <a:xfrm>
            <a:off x="290480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9EA3B4C-0E01-A9C1-D6B6-022862230D5C}"/>
              </a:ext>
            </a:extLst>
          </p:cNvPr>
          <p:cNvSpPr/>
          <p:nvPr/>
        </p:nvSpPr>
        <p:spPr>
          <a:xfrm>
            <a:off x="372967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EB86322D-B32F-C71E-89AF-FC9C113E9325}"/>
              </a:ext>
            </a:extLst>
          </p:cNvPr>
          <p:cNvSpPr/>
          <p:nvPr/>
        </p:nvSpPr>
        <p:spPr>
          <a:xfrm>
            <a:off x="455454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D47E303-9589-5C09-2DDF-03B31364921E}"/>
              </a:ext>
            </a:extLst>
          </p:cNvPr>
          <p:cNvSpPr/>
          <p:nvPr/>
        </p:nvSpPr>
        <p:spPr>
          <a:xfrm>
            <a:off x="537941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20892CE-6462-72EF-AF73-A2CA8FFF3D9B}"/>
              </a:ext>
            </a:extLst>
          </p:cNvPr>
          <p:cNvSpPr/>
          <p:nvPr/>
        </p:nvSpPr>
        <p:spPr>
          <a:xfrm>
            <a:off x="620428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4C3A957-31C4-EFA7-4020-2AC91E3EC9A8}"/>
              </a:ext>
            </a:extLst>
          </p:cNvPr>
          <p:cNvSpPr/>
          <p:nvPr/>
        </p:nvSpPr>
        <p:spPr>
          <a:xfrm>
            <a:off x="702915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CFE2A8B-0FB4-C8C5-5580-4B3764909A93}"/>
              </a:ext>
            </a:extLst>
          </p:cNvPr>
          <p:cNvSpPr/>
          <p:nvPr/>
        </p:nvSpPr>
        <p:spPr>
          <a:xfrm>
            <a:off x="785402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05BDDDC-D26E-F325-5F4F-1A6A3ED13C9A}"/>
              </a:ext>
            </a:extLst>
          </p:cNvPr>
          <p:cNvSpPr/>
          <p:nvPr/>
        </p:nvSpPr>
        <p:spPr>
          <a:xfrm>
            <a:off x="867889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55D8F3F-01AC-AD86-485D-8A70EFBFE230}"/>
              </a:ext>
            </a:extLst>
          </p:cNvPr>
          <p:cNvSpPr/>
          <p:nvPr/>
        </p:nvSpPr>
        <p:spPr>
          <a:xfrm>
            <a:off x="950376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5876481-90CF-E097-0B02-61312203CBE8}"/>
              </a:ext>
            </a:extLst>
          </p:cNvPr>
          <p:cNvSpPr/>
          <p:nvPr/>
        </p:nvSpPr>
        <p:spPr>
          <a:xfrm>
            <a:off x="2772696" y="3241189"/>
            <a:ext cx="7317453" cy="7955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2F26B81-957B-49C0-7BE3-6C4F24BFAC66}"/>
              </a:ext>
            </a:extLst>
          </p:cNvPr>
          <p:cNvCxnSpPr>
            <a:cxnSpLocks/>
          </p:cNvCxnSpPr>
          <p:nvPr/>
        </p:nvCxnSpPr>
        <p:spPr>
          <a:xfrm>
            <a:off x="2911952" y="4003073"/>
            <a:ext cx="66039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ADED0BA-E405-6E2E-194D-51E7A73292BF}"/>
              </a:ext>
            </a:extLst>
          </p:cNvPr>
          <p:cNvCxnSpPr>
            <a:cxnSpLocks/>
          </p:cNvCxnSpPr>
          <p:nvPr/>
        </p:nvCxnSpPr>
        <p:spPr>
          <a:xfrm>
            <a:off x="5358294" y="4003073"/>
            <a:ext cx="1280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45253B0-862B-7A58-E872-88E938756367}"/>
              </a:ext>
            </a:extLst>
          </p:cNvPr>
          <p:cNvCxnSpPr>
            <a:cxnSpLocks/>
          </p:cNvCxnSpPr>
          <p:nvPr/>
        </p:nvCxnSpPr>
        <p:spPr>
          <a:xfrm>
            <a:off x="68311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28B08EE-533C-169F-7E03-93225F808021}"/>
              </a:ext>
            </a:extLst>
          </p:cNvPr>
          <p:cNvCxnSpPr>
            <a:cxnSpLocks/>
          </p:cNvCxnSpPr>
          <p:nvPr/>
        </p:nvCxnSpPr>
        <p:spPr>
          <a:xfrm>
            <a:off x="7849922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DEAED5E-E7B5-32ED-2EDD-4AFAF7375EEF}"/>
              </a:ext>
            </a:extLst>
          </p:cNvPr>
          <p:cNvCxnSpPr>
            <a:cxnSpLocks/>
          </p:cNvCxnSpPr>
          <p:nvPr/>
        </p:nvCxnSpPr>
        <p:spPr>
          <a:xfrm>
            <a:off x="8541420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96AB23E-5D56-2425-9D10-0DE6D936E384}"/>
              </a:ext>
            </a:extLst>
          </p:cNvPr>
          <p:cNvCxnSpPr>
            <a:cxnSpLocks/>
          </p:cNvCxnSpPr>
          <p:nvPr/>
        </p:nvCxnSpPr>
        <p:spPr>
          <a:xfrm>
            <a:off x="93123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4BEEF0C-6485-DA05-4BD4-B6F013F2140B}"/>
              </a:ext>
            </a:extLst>
          </p:cNvPr>
          <p:cNvCxnSpPr>
            <a:cxnSpLocks/>
          </p:cNvCxnSpPr>
          <p:nvPr/>
        </p:nvCxnSpPr>
        <p:spPr>
          <a:xfrm>
            <a:off x="4442345" y="4003073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74B0F01-B8EC-2E82-D71E-01DB6023DF9C}"/>
              </a:ext>
            </a:extLst>
          </p:cNvPr>
          <p:cNvCxnSpPr>
            <a:cxnSpLocks/>
          </p:cNvCxnSpPr>
          <p:nvPr/>
        </p:nvCxnSpPr>
        <p:spPr>
          <a:xfrm>
            <a:off x="3710469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12081B6-8970-E8D7-1771-509FEBBA24D9}"/>
              </a:ext>
            </a:extLst>
          </p:cNvPr>
          <p:cNvCxnSpPr>
            <a:cxnSpLocks/>
          </p:cNvCxnSpPr>
          <p:nvPr/>
        </p:nvCxnSpPr>
        <p:spPr>
          <a:xfrm>
            <a:off x="935797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E2B74F1-5FEF-D071-75AF-81661D5A4CDD}"/>
              </a:ext>
            </a:extLst>
          </p:cNvPr>
          <p:cNvCxnSpPr>
            <a:cxnSpLocks/>
          </p:cNvCxnSpPr>
          <p:nvPr/>
        </p:nvCxnSpPr>
        <p:spPr>
          <a:xfrm>
            <a:off x="344051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FDD21CD-E591-32D2-024F-16AE2AECA165}"/>
              </a:ext>
            </a:extLst>
          </p:cNvPr>
          <p:cNvCxnSpPr>
            <a:cxnSpLocks/>
          </p:cNvCxnSpPr>
          <p:nvPr/>
        </p:nvCxnSpPr>
        <p:spPr>
          <a:xfrm>
            <a:off x="4217753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89B9447-09CF-975B-4D30-2FD65AF625C7}"/>
              </a:ext>
            </a:extLst>
          </p:cNvPr>
          <p:cNvCxnSpPr>
            <a:cxnSpLocks/>
          </p:cNvCxnSpPr>
          <p:nvPr/>
        </p:nvCxnSpPr>
        <p:spPr>
          <a:xfrm>
            <a:off x="4511437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8DA559C-A084-6133-A400-0C18B4E379F7}"/>
              </a:ext>
            </a:extLst>
          </p:cNvPr>
          <p:cNvCxnSpPr>
            <a:cxnSpLocks/>
          </p:cNvCxnSpPr>
          <p:nvPr/>
        </p:nvCxnSpPr>
        <p:spPr>
          <a:xfrm>
            <a:off x="58370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9FB9162-EAF4-2B17-E8FB-9CAD6CEFCBE1}"/>
              </a:ext>
            </a:extLst>
          </p:cNvPr>
          <p:cNvCxnSpPr>
            <a:cxnSpLocks/>
          </p:cNvCxnSpPr>
          <p:nvPr/>
        </p:nvCxnSpPr>
        <p:spPr>
          <a:xfrm>
            <a:off x="60656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633995E-CAA7-33C1-F637-5D848D0B9275}"/>
              </a:ext>
            </a:extLst>
          </p:cNvPr>
          <p:cNvCxnSpPr>
            <a:cxnSpLocks/>
          </p:cNvCxnSpPr>
          <p:nvPr/>
        </p:nvCxnSpPr>
        <p:spPr>
          <a:xfrm>
            <a:off x="69038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D208D7F-6218-C8BD-B920-996437C60800}"/>
              </a:ext>
            </a:extLst>
          </p:cNvPr>
          <p:cNvCxnSpPr>
            <a:cxnSpLocks/>
          </p:cNvCxnSpPr>
          <p:nvPr/>
        </p:nvCxnSpPr>
        <p:spPr>
          <a:xfrm>
            <a:off x="83389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DC9598A-FBF2-398E-709B-1637A5ACEDCC}"/>
              </a:ext>
            </a:extLst>
          </p:cNvPr>
          <p:cNvCxnSpPr>
            <a:cxnSpLocks/>
          </p:cNvCxnSpPr>
          <p:nvPr/>
        </p:nvCxnSpPr>
        <p:spPr>
          <a:xfrm>
            <a:off x="86183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46E53BB-E30C-396E-C79A-065E2AB35A44}"/>
              </a:ext>
            </a:extLst>
          </p:cNvPr>
          <p:cNvCxnSpPr>
            <a:cxnSpLocks/>
          </p:cNvCxnSpPr>
          <p:nvPr/>
        </p:nvCxnSpPr>
        <p:spPr>
          <a:xfrm>
            <a:off x="5836473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42E0EBD-FA22-64C3-9B66-13273B1D1062}"/>
              </a:ext>
            </a:extLst>
          </p:cNvPr>
          <p:cNvCxnSpPr>
            <a:cxnSpLocks/>
          </p:cNvCxnSpPr>
          <p:nvPr/>
        </p:nvCxnSpPr>
        <p:spPr>
          <a:xfrm>
            <a:off x="6377030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BBEA3F28-5FF9-7132-1BC4-2F914B5EFE8A}"/>
              </a:ext>
            </a:extLst>
          </p:cNvPr>
          <p:cNvCxnSpPr>
            <a:cxnSpLocks/>
          </p:cNvCxnSpPr>
          <p:nvPr/>
        </p:nvCxnSpPr>
        <p:spPr>
          <a:xfrm>
            <a:off x="6355928" y="3719261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32C0C4B-8988-FA35-7280-4064FCC41A1B}"/>
              </a:ext>
            </a:extLst>
          </p:cNvPr>
          <p:cNvCxnSpPr>
            <a:cxnSpLocks/>
          </p:cNvCxnSpPr>
          <p:nvPr/>
        </p:nvCxnSpPr>
        <p:spPr>
          <a:xfrm>
            <a:off x="6881911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F264BB0-21AD-BC84-4137-CE6BBB43188A}"/>
              </a:ext>
            </a:extLst>
          </p:cNvPr>
          <p:cNvCxnSpPr>
            <a:cxnSpLocks/>
          </p:cNvCxnSpPr>
          <p:nvPr/>
        </p:nvCxnSpPr>
        <p:spPr>
          <a:xfrm>
            <a:off x="6342075" y="3572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FE12840-E2D4-9564-FC3F-235A7B30002C}"/>
              </a:ext>
            </a:extLst>
          </p:cNvPr>
          <p:cNvCxnSpPr>
            <a:cxnSpLocks/>
          </p:cNvCxnSpPr>
          <p:nvPr/>
        </p:nvCxnSpPr>
        <p:spPr>
          <a:xfrm>
            <a:off x="6359574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F46B85F-C6BA-9EA3-D6A8-A4F6A9B1E072}"/>
              </a:ext>
            </a:extLst>
          </p:cNvPr>
          <p:cNvCxnSpPr>
            <a:cxnSpLocks/>
          </p:cNvCxnSpPr>
          <p:nvPr/>
        </p:nvCxnSpPr>
        <p:spPr>
          <a:xfrm>
            <a:off x="634492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97BEC42-69BA-E7BD-D672-EBCF7E4C32D5}"/>
              </a:ext>
            </a:extLst>
          </p:cNvPr>
          <p:cNvCxnSpPr>
            <a:cxnSpLocks/>
          </p:cNvCxnSpPr>
          <p:nvPr/>
        </p:nvCxnSpPr>
        <p:spPr>
          <a:xfrm>
            <a:off x="655570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7EDE35AF-5D54-F4D2-550C-2EAF929C5F40}"/>
              </a:ext>
            </a:extLst>
          </p:cNvPr>
          <p:cNvCxnSpPr>
            <a:cxnSpLocks/>
          </p:cNvCxnSpPr>
          <p:nvPr/>
        </p:nvCxnSpPr>
        <p:spPr>
          <a:xfrm>
            <a:off x="6541053" y="3278801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372E7DA-0E80-002F-FB90-5223F4B56987}"/>
              </a:ext>
            </a:extLst>
          </p:cNvPr>
          <p:cNvCxnSpPr>
            <a:cxnSpLocks/>
          </p:cNvCxnSpPr>
          <p:nvPr/>
        </p:nvCxnSpPr>
        <p:spPr>
          <a:xfrm>
            <a:off x="6874168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C6B0EB4-DE80-E81F-D26B-DD5BB539A06C}"/>
              </a:ext>
            </a:extLst>
          </p:cNvPr>
          <p:cNvCxnSpPr>
            <a:cxnSpLocks/>
          </p:cNvCxnSpPr>
          <p:nvPr/>
        </p:nvCxnSpPr>
        <p:spPr>
          <a:xfrm>
            <a:off x="8455275" y="3278801"/>
            <a:ext cx="137160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B594EA8-E91F-6BFB-2BF4-5F0E60E3A408}"/>
              </a:ext>
            </a:extLst>
          </p:cNvPr>
          <p:cNvCxnSpPr>
            <a:cxnSpLocks/>
          </p:cNvCxnSpPr>
          <p:nvPr/>
        </p:nvCxnSpPr>
        <p:spPr>
          <a:xfrm>
            <a:off x="972589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BB2FC6F-94CA-845C-CA22-627568CAFD39}"/>
              </a:ext>
            </a:extLst>
          </p:cNvPr>
          <p:cNvCxnSpPr>
            <a:cxnSpLocks/>
          </p:cNvCxnSpPr>
          <p:nvPr/>
        </p:nvCxnSpPr>
        <p:spPr>
          <a:xfrm>
            <a:off x="9721182" y="3425649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8A82263-AFF5-9B58-28DD-E6013C5DA0DC}"/>
              </a:ext>
            </a:extLst>
          </p:cNvPr>
          <p:cNvCxnSpPr>
            <a:cxnSpLocks/>
          </p:cNvCxnSpPr>
          <p:nvPr/>
        </p:nvCxnSpPr>
        <p:spPr>
          <a:xfrm>
            <a:off x="9822872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BCD4B1B-55FF-516B-ABFB-9AFA3C44B0E7}"/>
              </a:ext>
            </a:extLst>
          </p:cNvPr>
          <p:cNvCxnSpPr>
            <a:cxnSpLocks/>
          </p:cNvCxnSpPr>
          <p:nvPr/>
        </p:nvCxnSpPr>
        <p:spPr>
          <a:xfrm>
            <a:off x="9713144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E29EEF3A-D0EA-9F03-8860-EE09BD5D28EC}"/>
              </a:ext>
            </a:extLst>
          </p:cNvPr>
          <p:cNvCxnSpPr>
            <a:cxnSpLocks/>
          </p:cNvCxnSpPr>
          <p:nvPr/>
        </p:nvCxnSpPr>
        <p:spPr>
          <a:xfrm>
            <a:off x="9719736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AC1DF05-C842-8F4B-BAA8-AAD63FC32D24}"/>
              </a:ext>
            </a:extLst>
          </p:cNvPr>
          <p:cNvCxnSpPr>
            <a:cxnSpLocks/>
          </p:cNvCxnSpPr>
          <p:nvPr/>
        </p:nvCxnSpPr>
        <p:spPr>
          <a:xfrm>
            <a:off x="9616166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D016EF5-143F-1713-42AC-901738BC2762}"/>
              </a:ext>
            </a:extLst>
          </p:cNvPr>
          <p:cNvCxnSpPr>
            <a:cxnSpLocks/>
          </p:cNvCxnSpPr>
          <p:nvPr/>
        </p:nvCxnSpPr>
        <p:spPr>
          <a:xfrm>
            <a:off x="9616575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48B96771-7834-C5B0-7158-23B3481B6790}"/>
              </a:ext>
            </a:extLst>
          </p:cNvPr>
          <p:cNvCxnSpPr>
            <a:cxnSpLocks/>
          </p:cNvCxnSpPr>
          <p:nvPr/>
        </p:nvCxnSpPr>
        <p:spPr>
          <a:xfrm>
            <a:off x="9328276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AC788EC4-581C-3AD2-7773-015920A2730D}"/>
              </a:ext>
            </a:extLst>
          </p:cNvPr>
          <p:cNvCxnSpPr>
            <a:cxnSpLocks/>
          </p:cNvCxnSpPr>
          <p:nvPr/>
        </p:nvCxnSpPr>
        <p:spPr>
          <a:xfrm>
            <a:off x="8525669" y="386192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CD00AB5-2970-CF64-5BD6-DF51294E77CB}"/>
              </a:ext>
            </a:extLst>
          </p:cNvPr>
          <p:cNvCxnSpPr>
            <a:cxnSpLocks/>
          </p:cNvCxnSpPr>
          <p:nvPr/>
        </p:nvCxnSpPr>
        <p:spPr>
          <a:xfrm>
            <a:off x="759860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290FC67C-CAE2-D1E6-8C23-05D2452D1181}"/>
              </a:ext>
            </a:extLst>
          </p:cNvPr>
          <p:cNvCxnSpPr>
            <a:cxnSpLocks/>
          </p:cNvCxnSpPr>
          <p:nvPr/>
        </p:nvCxnSpPr>
        <p:spPr>
          <a:xfrm>
            <a:off x="7613738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A6B8478-9B33-F0F8-E23D-A642466E5DFE}"/>
              </a:ext>
            </a:extLst>
          </p:cNvPr>
          <p:cNvCxnSpPr>
            <a:cxnSpLocks/>
          </p:cNvCxnSpPr>
          <p:nvPr/>
        </p:nvCxnSpPr>
        <p:spPr>
          <a:xfrm>
            <a:off x="7600482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B057D9C-F86A-F7C2-AF1F-76F82449F917}"/>
              </a:ext>
            </a:extLst>
          </p:cNvPr>
          <p:cNvCxnSpPr>
            <a:cxnSpLocks/>
          </p:cNvCxnSpPr>
          <p:nvPr/>
        </p:nvCxnSpPr>
        <p:spPr>
          <a:xfrm>
            <a:off x="743055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6C80AC84-0FC1-84BC-4644-FE9D9B5ADFA0}"/>
              </a:ext>
            </a:extLst>
          </p:cNvPr>
          <p:cNvCxnSpPr>
            <a:cxnSpLocks/>
          </p:cNvCxnSpPr>
          <p:nvPr/>
        </p:nvCxnSpPr>
        <p:spPr>
          <a:xfrm>
            <a:off x="715935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F4AFE88-B6F5-2DFA-6EB4-48B1A346011F}"/>
              </a:ext>
            </a:extLst>
          </p:cNvPr>
          <p:cNvCxnSpPr>
            <a:cxnSpLocks/>
          </p:cNvCxnSpPr>
          <p:nvPr/>
        </p:nvCxnSpPr>
        <p:spPr>
          <a:xfrm>
            <a:off x="717382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E330E0EE-683E-E122-5D20-9A1D63609D3C}"/>
              </a:ext>
            </a:extLst>
          </p:cNvPr>
          <p:cNvCxnSpPr>
            <a:cxnSpLocks/>
          </p:cNvCxnSpPr>
          <p:nvPr/>
        </p:nvCxnSpPr>
        <p:spPr>
          <a:xfrm>
            <a:off x="708119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43AF1D9-490F-57D1-50ED-91B5D03F758E}"/>
              </a:ext>
            </a:extLst>
          </p:cNvPr>
          <p:cNvCxnSpPr>
            <a:cxnSpLocks/>
          </p:cNvCxnSpPr>
          <p:nvPr/>
        </p:nvCxnSpPr>
        <p:spPr>
          <a:xfrm>
            <a:off x="685538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22271D6-1171-CC08-373A-6E09376FDA9A}"/>
              </a:ext>
            </a:extLst>
          </p:cNvPr>
          <p:cNvCxnSpPr>
            <a:cxnSpLocks/>
          </p:cNvCxnSpPr>
          <p:nvPr/>
        </p:nvCxnSpPr>
        <p:spPr>
          <a:xfrm>
            <a:off x="685378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D1181640-1453-C18F-4EC7-152700740F6D}"/>
              </a:ext>
            </a:extLst>
          </p:cNvPr>
          <p:cNvCxnSpPr>
            <a:cxnSpLocks/>
          </p:cNvCxnSpPr>
          <p:nvPr/>
        </p:nvCxnSpPr>
        <p:spPr>
          <a:xfrm>
            <a:off x="686752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86A9618B-9A3A-54B6-0F31-657E69FC2140}"/>
              </a:ext>
            </a:extLst>
          </p:cNvPr>
          <p:cNvCxnSpPr>
            <a:cxnSpLocks/>
          </p:cNvCxnSpPr>
          <p:nvPr/>
        </p:nvCxnSpPr>
        <p:spPr>
          <a:xfrm>
            <a:off x="708620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EC8A9D75-D2B8-AB88-53B8-6D2D3B4E3799}"/>
              </a:ext>
            </a:extLst>
          </p:cNvPr>
          <p:cNvCxnSpPr>
            <a:cxnSpLocks/>
          </p:cNvCxnSpPr>
          <p:nvPr/>
        </p:nvCxnSpPr>
        <p:spPr>
          <a:xfrm>
            <a:off x="854359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A0E59A93-21EF-1050-8A62-08ACB9784BA8}"/>
              </a:ext>
            </a:extLst>
          </p:cNvPr>
          <p:cNvCxnSpPr>
            <a:cxnSpLocks/>
          </p:cNvCxnSpPr>
          <p:nvPr/>
        </p:nvCxnSpPr>
        <p:spPr>
          <a:xfrm>
            <a:off x="827239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8F350A32-B7AC-3DA3-0897-B9D49D8F2D85}"/>
              </a:ext>
            </a:extLst>
          </p:cNvPr>
          <p:cNvCxnSpPr>
            <a:cxnSpLocks/>
          </p:cNvCxnSpPr>
          <p:nvPr/>
        </p:nvCxnSpPr>
        <p:spPr>
          <a:xfrm>
            <a:off x="828686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D93AF679-CD87-BEA2-C793-021B2C8D33BA}"/>
              </a:ext>
            </a:extLst>
          </p:cNvPr>
          <p:cNvCxnSpPr>
            <a:cxnSpLocks/>
          </p:cNvCxnSpPr>
          <p:nvPr/>
        </p:nvCxnSpPr>
        <p:spPr>
          <a:xfrm>
            <a:off x="819423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92EAC01F-9D33-A04C-317A-09E441D4EF69}"/>
              </a:ext>
            </a:extLst>
          </p:cNvPr>
          <p:cNvCxnSpPr>
            <a:cxnSpLocks/>
          </p:cNvCxnSpPr>
          <p:nvPr/>
        </p:nvCxnSpPr>
        <p:spPr>
          <a:xfrm>
            <a:off x="796842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6DD98A66-5E3E-57DE-184F-FABE6D1CA77D}"/>
              </a:ext>
            </a:extLst>
          </p:cNvPr>
          <p:cNvCxnSpPr>
            <a:cxnSpLocks/>
          </p:cNvCxnSpPr>
          <p:nvPr/>
        </p:nvCxnSpPr>
        <p:spPr>
          <a:xfrm>
            <a:off x="796682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ADFB750A-72FD-DC65-812E-3D16A0777E3D}"/>
              </a:ext>
            </a:extLst>
          </p:cNvPr>
          <p:cNvCxnSpPr>
            <a:cxnSpLocks/>
          </p:cNvCxnSpPr>
          <p:nvPr/>
        </p:nvCxnSpPr>
        <p:spPr>
          <a:xfrm>
            <a:off x="798056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65E122C5-C13E-E3AB-95F8-0EEA68C44989}"/>
              </a:ext>
            </a:extLst>
          </p:cNvPr>
          <p:cNvCxnSpPr>
            <a:cxnSpLocks/>
          </p:cNvCxnSpPr>
          <p:nvPr/>
        </p:nvCxnSpPr>
        <p:spPr>
          <a:xfrm>
            <a:off x="819924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D41A02B7-39E7-7276-B923-BF38D5BF4CF5}"/>
              </a:ext>
            </a:extLst>
          </p:cNvPr>
          <p:cNvCxnSpPr>
            <a:cxnSpLocks/>
          </p:cNvCxnSpPr>
          <p:nvPr/>
        </p:nvCxnSpPr>
        <p:spPr>
          <a:xfrm>
            <a:off x="7693113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E3D496C8-A38B-6C4E-0831-19DB65B3A13B}"/>
              </a:ext>
            </a:extLst>
          </p:cNvPr>
          <p:cNvCxnSpPr>
            <a:cxnSpLocks/>
          </p:cNvCxnSpPr>
          <p:nvPr/>
        </p:nvCxnSpPr>
        <p:spPr>
          <a:xfrm>
            <a:off x="7600482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FED5D785-1BA7-F343-476C-BCA90D241EFE}"/>
              </a:ext>
            </a:extLst>
          </p:cNvPr>
          <p:cNvCxnSpPr>
            <a:cxnSpLocks/>
          </p:cNvCxnSpPr>
          <p:nvPr/>
        </p:nvCxnSpPr>
        <p:spPr>
          <a:xfrm>
            <a:off x="7339744" y="3278801"/>
            <a:ext cx="137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9B333E-C3F7-B5DC-2FF0-A67F5ED21301}"/>
              </a:ext>
            </a:extLst>
          </p:cNvPr>
          <p:cNvCxnSpPr>
            <a:cxnSpLocks/>
          </p:cNvCxnSpPr>
          <p:nvPr/>
        </p:nvCxnSpPr>
        <p:spPr>
          <a:xfrm>
            <a:off x="737307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EE59606F-EDE1-9004-1A21-498D6DBE48AC}"/>
              </a:ext>
            </a:extLst>
          </p:cNvPr>
          <p:cNvCxnSpPr>
            <a:cxnSpLocks/>
          </p:cNvCxnSpPr>
          <p:nvPr/>
        </p:nvCxnSpPr>
        <p:spPr>
          <a:xfrm>
            <a:off x="7386811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3756B9D-87A9-C128-A85A-8E134D956359}"/>
              </a:ext>
            </a:extLst>
          </p:cNvPr>
          <p:cNvCxnSpPr>
            <a:cxnSpLocks/>
          </p:cNvCxnSpPr>
          <p:nvPr/>
        </p:nvCxnSpPr>
        <p:spPr>
          <a:xfrm>
            <a:off x="7605488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5FD1C50B-2D86-47BE-3A14-9889A7A527C4}"/>
              </a:ext>
            </a:extLst>
          </p:cNvPr>
          <p:cNvCxnSpPr>
            <a:cxnSpLocks/>
          </p:cNvCxnSpPr>
          <p:nvPr/>
        </p:nvCxnSpPr>
        <p:spPr>
          <a:xfrm>
            <a:off x="3245896" y="3278801"/>
            <a:ext cx="11887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E68DF2D6-8681-32F6-F5BD-381874F614D5}"/>
              </a:ext>
            </a:extLst>
          </p:cNvPr>
          <p:cNvCxnSpPr>
            <a:cxnSpLocks/>
          </p:cNvCxnSpPr>
          <p:nvPr/>
        </p:nvCxnSpPr>
        <p:spPr>
          <a:xfrm>
            <a:off x="3173413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F646406C-0599-EB87-D57E-6B7E27D95DD1}"/>
              </a:ext>
            </a:extLst>
          </p:cNvPr>
          <p:cNvCxnSpPr>
            <a:cxnSpLocks/>
          </p:cNvCxnSpPr>
          <p:nvPr/>
        </p:nvCxnSpPr>
        <p:spPr>
          <a:xfrm>
            <a:off x="3187886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828F784-3A12-E1C2-5D66-14CADB10D1B7}"/>
              </a:ext>
            </a:extLst>
          </p:cNvPr>
          <p:cNvCxnSpPr>
            <a:cxnSpLocks/>
          </p:cNvCxnSpPr>
          <p:nvPr/>
        </p:nvCxnSpPr>
        <p:spPr>
          <a:xfrm>
            <a:off x="3095255" y="371473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16DD5B3-5FB8-62D4-E969-ACFC15593D52}"/>
              </a:ext>
            </a:extLst>
          </p:cNvPr>
          <p:cNvCxnSpPr>
            <a:cxnSpLocks/>
          </p:cNvCxnSpPr>
          <p:nvPr/>
        </p:nvCxnSpPr>
        <p:spPr>
          <a:xfrm>
            <a:off x="3074759" y="357207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48023D55-4322-0F07-3FFD-CBF3DCD23F6A}"/>
              </a:ext>
            </a:extLst>
          </p:cNvPr>
          <p:cNvCxnSpPr>
            <a:cxnSpLocks/>
          </p:cNvCxnSpPr>
          <p:nvPr/>
        </p:nvCxnSpPr>
        <p:spPr>
          <a:xfrm>
            <a:off x="3349730" y="349886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8AFF157-642A-E40F-9F82-CEBD9F8A5EA9}"/>
              </a:ext>
            </a:extLst>
          </p:cNvPr>
          <p:cNvCxnSpPr>
            <a:cxnSpLocks/>
          </p:cNvCxnSpPr>
          <p:nvPr/>
        </p:nvCxnSpPr>
        <p:spPr>
          <a:xfrm>
            <a:off x="3251783" y="342488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8F63772-F15B-AAFA-E6BD-A58144736EAA}"/>
              </a:ext>
            </a:extLst>
          </p:cNvPr>
          <p:cNvCxnSpPr>
            <a:cxnSpLocks/>
          </p:cNvCxnSpPr>
          <p:nvPr/>
        </p:nvCxnSpPr>
        <p:spPr>
          <a:xfrm>
            <a:off x="3106370" y="364871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AA493E9A-E3D2-BDA4-4561-FA51BA5D2660}"/>
              </a:ext>
            </a:extLst>
          </p:cNvPr>
          <p:cNvCxnSpPr>
            <a:cxnSpLocks/>
          </p:cNvCxnSpPr>
          <p:nvPr/>
        </p:nvCxnSpPr>
        <p:spPr>
          <a:xfrm>
            <a:off x="3258770" y="335454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BCD75E65-8C9A-2912-F37B-347D658AA412}"/>
              </a:ext>
            </a:extLst>
          </p:cNvPr>
          <p:cNvCxnSpPr>
            <a:cxnSpLocks/>
          </p:cNvCxnSpPr>
          <p:nvPr/>
        </p:nvCxnSpPr>
        <p:spPr>
          <a:xfrm>
            <a:off x="449956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601BACBA-099C-989C-5EE8-01E944F4BA45}"/>
              </a:ext>
            </a:extLst>
          </p:cNvPr>
          <p:cNvCxnSpPr>
            <a:cxnSpLocks/>
          </p:cNvCxnSpPr>
          <p:nvPr/>
        </p:nvCxnSpPr>
        <p:spPr>
          <a:xfrm>
            <a:off x="5226082" y="378950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0B2E3748-7E8F-647F-8A96-6BFD94D3915C}"/>
              </a:ext>
            </a:extLst>
          </p:cNvPr>
          <p:cNvCxnSpPr>
            <a:cxnSpLocks/>
          </p:cNvCxnSpPr>
          <p:nvPr/>
        </p:nvCxnSpPr>
        <p:spPr>
          <a:xfrm>
            <a:off x="5212123" y="3717670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A95767C8-BEE4-F20B-05E8-7AC2F71236BC}"/>
              </a:ext>
            </a:extLst>
          </p:cNvPr>
          <p:cNvCxnSpPr>
            <a:cxnSpLocks/>
          </p:cNvCxnSpPr>
          <p:nvPr/>
        </p:nvCxnSpPr>
        <p:spPr>
          <a:xfrm>
            <a:off x="5746955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32D6C7A2-7E3D-8152-4112-20F0C12B6ED2}"/>
              </a:ext>
            </a:extLst>
          </p:cNvPr>
          <p:cNvCxnSpPr>
            <a:cxnSpLocks/>
          </p:cNvCxnSpPr>
          <p:nvPr/>
        </p:nvCxnSpPr>
        <p:spPr>
          <a:xfrm>
            <a:off x="5725852" y="3570800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F00497F6-1B48-E74D-51AB-88C7017C28F7}"/>
              </a:ext>
            </a:extLst>
          </p:cNvPr>
          <p:cNvCxnSpPr>
            <a:cxnSpLocks/>
          </p:cNvCxnSpPr>
          <p:nvPr/>
        </p:nvCxnSpPr>
        <p:spPr>
          <a:xfrm>
            <a:off x="5903366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C2E9B094-1ADF-773D-04C2-C6E5CEA47B0C}"/>
              </a:ext>
            </a:extLst>
          </p:cNvPr>
          <p:cNvCxnSpPr>
            <a:cxnSpLocks/>
          </p:cNvCxnSpPr>
          <p:nvPr/>
        </p:nvCxnSpPr>
        <p:spPr>
          <a:xfrm>
            <a:off x="5911294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8C3268E6-C5F8-55E0-9641-4ECA84689DB6}"/>
              </a:ext>
            </a:extLst>
          </p:cNvPr>
          <p:cNvCxnSpPr>
            <a:cxnSpLocks/>
          </p:cNvCxnSpPr>
          <p:nvPr/>
        </p:nvCxnSpPr>
        <p:spPr>
          <a:xfrm>
            <a:off x="5920270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9826B256-47E7-8ACE-25E6-91712017A0B3}"/>
              </a:ext>
            </a:extLst>
          </p:cNvPr>
          <p:cNvCxnSpPr>
            <a:cxnSpLocks/>
          </p:cNvCxnSpPr>
          <p:nvPr/>
        </p:nvCxnSpPr>
        <p:spPr>
          <a:xfrm>
            <a:off x="6193716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F9F3BDEE-35BC-9FC7-7AD8-96B756CF8176}"/>
              </a:ext>
            </a:extLst>
          </p:cNvPr>
          <p:cNvCxnSpPr>
            <a:cxnSpLocks/>
          </p:cNvCxnSpPr>
          <p:nvPr/>
        </p:nvCxnSpPr>
        <p:spPr>
          <a:xfrm>
            <a:off x="4636385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EB4BF8FE-4EAA-3157-B59C-9B53FC7551A5}"/>
              </a:ext>
            </a:extLst>
          </p:cNvPr>
          <p:cNvCxnSpPr>
            <a:cxnSpLocks/>
          </p:cNvCxnSpPr>
          <p:nvPr/>
        </p:nvCxnSpPr>
        <p:spPr>
          <a:xfrm>
            <a:off x="4644313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85BD3E3-334A-2AA3-DFD7-034CD16F4D8E}"/>
              </a:ext>
            </a:extLst>
          </p:cNvPr>
          <p:cNvCxnSpPr>
            <a:cxnSpLocks/>
          </p:cNvCxnSpPr>
          <p:nvPr/>
        </p:nvCxnSpPr>
        <p:spPr>
          <a:xfrm>
            <a:off x="4653289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EBD756E8-1511-033D-4F18-6F406137E679}"/>
              </a:ext>
            </a:extLst>
          </p:cNvPr>
          <p:cNvCxnSpPr>
            <a:cxnSpLocks/>
          </p:cNvCxnSpPr>
          <p:nvPr/>
        </p:nvCxnSpPr>
        <p:spPr>
          <a:xfrm>
            <a:off x="4926735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A99D5D4B-5B9A-3A93-1A46-A7FE88E9EC48}"/>
              </a:ext>
            </a:extLst>
          </p:cNvPr>
          <p:cNvCxnSpPr>
            <a:cxnSpLocks/>
          </p:cNvCxnSpPr>
          <p:nvPr/>
        </p:nvCxnSpPr>
        <p:spPr>
          <a:xfrm>
            <a:off x="3785133" y="3572107"/>
            <a:ext cx="12344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DCAA726F-6CDF-72DE-8294-2298E482DC2C}"/>
              </a:ext>
            </a:extLst>
          </p:cNvPr>
          <p:cNvCxnSpPr>
            <a:cxnSpLocks/>
          </p:cNvCxnSpPr>
          <p:nvPr/>
        </p:nvCxnSpPr>
        <p:spPr>
          <a:xfrm>
            <a:off x="4029613" y="3861923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4CEF97AF-F641-EAE6-4570-347A694CDB50}"/>
              </a:ext>
            </a:extLst>
          </p:cNvPr>
          <p:cNvCxnSpPr>
            <a:cxnSpLocks/>
          </p:cNvCxnSpPr>
          <p:nvPr/>
        </p:nvCxnSpPr>
        <p:spPr>
          <a:xfrm>
            <a:off x="4043899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D61125D8-ECD5-5C7F-DC05-AEAC5229F7DF}"/>
              </a:ext>
            </a:extLst>
          </p:cNvPr>
          <p:cNvCxnSpPr>
            <a:cxnSpLocks/>
          </p:cNvCxnSpPr>
          <p:nvPr/>
        </p:nvCxnSpPr>
        <p:spPr>
          <a:xfrm>
            <a:off x="3789341" y="371473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431362A6-8398-47C7-AA49-FDF472FBFD9C}"/>
              </a:ext>
            </a:extLst>
          </p:cNvPr>
          <p:cNvCxnSpPr>
            <a:cxnSpLocks/>
          </p:cNvCxnSpPr>
          <p:nvPr/>
        </p:nvCxnSpPr>
        <p:spPr>
          <a:xfrm>
            <a:off x="3796484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C720CC8-A6D8-0567-E924-D0A2B2F81D53}"/>
              </a:ext>
            </a:extLst>
          </p:cNvPr>
          <p:cNvSpPr/>
          <p:nvPr/>
        </p:nvSpPr>
        <p:spPr>
          <a:xfrm>
            <a:off x="2772696" y="3238430"/>
            <a:ext cx="7317453" cy="7955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AC3A790-EDA2-18B4-AD57-E937A00DEA4B}"/>
              </a:ext>
            </a:extLst>
          </p:cNvPr>
          <p:cNvSpPr txBox="1"/>
          <p:nvPr/>
        </p:nvSpPr>
        <p:spPr>
          <a:xfrm>
            <a:off x="8856272" y="2523852"/>
            <a:ext cx="1390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Package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90D71D4C-F16D-B2A3-A978-67D25FAB3959}"/>
              </a:ext>
            </a:extLst>
          </p:cNvPr>
          <p:cNvSpPr/>
          <p:nvPr/>
        </p:nvSpPr>
        <p:spPr>
          <a:xfrm>
            <a:off x="2781469" y="4269962"/>
            <a:ext cx="7317453" cy="1648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2AD8EBF4-C57F-A526-5336-4870CBC39B71}"/>
              </a:ext>
            </a:extLst>
          </p:cNvPr>
          <p:cNvCxnSpPr>
            <a:cxnSpLocks/>
          </p:cNvCxnSpPr>
          <p:nvPr/>
        </p:nvCxnSpPr>
        <p:spPr>
          <a:xfrm flipH="1">
            <a:off x="8509841" y="2990850"/>
            <a:ext cx="472234" cy="58800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A8E84875-97F7-99EB-DE6E-EF5843957FC1}"/>
              </a:ext>
            </a:extLst>
          </p:cNvPr>
          <p:cNvCxnSpPr>
            <a:cxnSpLocks/>
          </p:cNvCxnSpPr>
          <p:nvPr/>
        </p:nvCxnSpPr>
        <p:spPr>
          <a:xfrm flipH="1">
            <a:off x="8487796" y="2976563"/>
            <a:ext cx="475229" cy="58034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04F668A5-B6FA-3492-6129-C7EC24F6628E}"/>
              </a:ext>
            </a:extLst>
          </p:cNvPr>
          <p:cNvSpPr txBox="1"/>
          <p:nvPr/>
        </p:nvSpPr>
        <p:spPr>
          <a:xfrm>
            <a:off x="2858912" y="2402423"/>
            <a:ext cx="679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Die</a:t>
            </a:r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02D75EDF-BDF3-1883-4693-BA4B95BDDEF9}"/>
              </a:ext>
            </a:extLst>
          </p:cNvPr>
          <p:cNvCxnSpPr>
            <a:cxnSpLocks/>
          </p:cNvCxnSpPr>
          <p:nvPr/>
        </p:nvCxnSpPr>
        <p:spPr>
          <a:xfrm>
            <a:off x="3492500" y="2778125"/>
            <a:ext cx="840116" cy="330228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B5F29546-69C0-8C21-1FE9-00459BD8E1D8}"/>
              </a:ext>
            </a:extLst>
          </p:cNvPr>
          <p:cNvCxnSpPr>
            <a:cxnSpLocks/>
          </p:cNvCxnSpPr>
          <p:nvPr/>
        </p:nvCxnSpPr>
        <p:spPr>
          <a:xfrm>
            <a:off x="3498850" y="2749550"/>
            <a:ext cx="827883" cy="325232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0F4327D4-5E78-03AA-0F3E-1F3B7FE29B7D}"/>
              </a:ext>
            </a:extLst>
          </p:cNvPr>
          <p:cNvSpPr txBox="1"/>
          <p:nvPr/>
        </p:nvSpPr>
        <p:spPr>
          <a:xfrm>
            <a:off x="4382677" y="4542904"/>
            <a:ext cx="5546839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/>
              <a:t>Single pin-swap zone along base of package</a:t>
            </a:r>
          </a:p>
          <a:p>
            <a:r>
              <a:rPr lang="en-US" sz="2400" b="1"/>
              <a:t>(yellow) contains terminals of all nets.</a:t>
            </a:r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597FF7D7-5CDE-2FDE-1779-82E83A5D32C8}"/>
              </a:ext>
            </a:extLst>
          </p:cNvPr>
          <p:cNvGrpSpPr/>
          <p:nvPr/>
        </p:nvGrpSpPr>
        <p:grpSpPr>
          <a:xfrm rot="10800000" flipH="1">
            <a:off x="3501650" y="4353274"/>
            <a:ext cx="873301" cy="580676"/>
            <a:chOff x="93731" y="1884644"/>
            <a:chExt cx="3544820" cy="2611156"/>
          </a:xfrm>
        </p:grpSpPr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3760FD6A-14CD-BA3F-23CA-615781DA71E9}"/>
                </a:ext>
              </a:extLst>
            </p:cNvPr>
            <p:cNvSpPr/>
            <p:nvPr/>
          </p:nvSpPr>
          <p:spPr>
            <a:xfrm>
              <a:off x="190501" y="1933575"/>
              <a:ext cx="3448050" cy="256222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971C923-E3A8-C7A4-02BC-491108029240}"/>
                </a:ext>
              </a:extLst>
            </p:cNvPr>
            <p:cNvSpPr/>
            <p:nvPr/>
          </p:nvSpPr>
          <p:spPr>
            <a:xfrm>
              <a:off x="93731" y="1884644"/>
              <a:ext cx="3448051" cy="2562227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7842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BCB194F-6BC3-CFAA-1A26-ACA00079F7DA}"/>
              </a:ext>
            </a:extLst>
          </p:cNvPr>
          <p:cNvGrpSpPr/>
          <p:nvPr/>
        </p:nvGrpSpPr>
        <p:grpSpPr>
          <a:xfrm>
            <a:off x="4243234" y="2931819"/>
            <a:ext cx="4362450" cy="322423"/>
            <a:chOff x="4243234" y="1726994"/>
            <a:chExt cx="4362450" cy="32242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AFC9A06-E388-A0FB-9699-F6BC686240AF}"/>
                </a:ext>
              </a:extLst>
            </p:cNvPr>
            <p:cNvSpPr/>
            <p:nvPr/>
          </p:nvSpPr>
          <p:spPr>
            <a:xfrm>
              <a:off x="43267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640261E-2D9A-3A29-D506-602A31309A02}"/>
                </a:ext>
              </a:extLst>
            </p:cNvPr>
            <p:cNvSpPr/>
            <p:nvPr/>
          </p:nvSpPr>
          <p:spPr>
            <a:xfrm>
              <a:off x="44855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8B72715-5257-45A7-49AD-8ECE4B6FDB26}"/>
                </a:ext>
              </a:extLst>
            </p:cNvPr>
            <p:cNvSpPr/>
            <p:nvPr/>
          </p:nvSpPr>
          <p:spPr>
            <a:xfrm>
              <a:off x="46443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41428E8-7325-605A-BF39-3B5206781AA2}"/>
                </a:ext>
              </a:extLst>
            </p:cNvPr>
            <p:cNvSpPr/>
            <p:nvPr/>
          </p:nvSpPr>
          <p:spPr>
            <a:xfrm>
              <a:off x="48031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4122F66-9112-8B3E-7D8E-8CB702213CB2}"/>
                </a:ext>
              </a:extLst>
            </p:cNvPr>
            <p:cNvSpPr/>
            <p:nvPr/>
          </p:nvSpPr>
          <p:spPr>
            <a:xfrm>
              <a:off x="49618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E6F88AA-65FA-BCA3-EC92-E69999D1F120}"/>
                </a:ext>
              </a:extLst>
            </p:cNvPr>
            <p:cNvSpPr/>
            <p:nvPr/>
          </p:nvSpPr>
          <p:spPr>
            <a:xfrm>
              <a:off x="51206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F9A556E-ABB1-12BF-B6A9-A77DF9FA2056}"/>
                </a:ext>
              </a:extLst>
            </p:cNvPr>
            <p:cNvSpPr/>
            <p:nvPr/>
          </p:nvSpPr>
          <p:spPr>
            <a:xfrm>
              <a:off x="52794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6CDABF-48C7-B92F-C327-DAC5683C96BD}"/>
                </a:ext>
              </a:extLst>
            </p:cNvPr>
            <p:cNvSpPr/>
            <p:nvPr/>
          </p:nvSpPr>
          <p:spPr>
            <a:xfrm>
              <a:off x="54382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F897796-90AD-3448-A2DB-243D0A7D12CF}"/>
                </a:ext>
              </a:extLst>
            </p:cNvPr>
            <p:cNvSpPr/>
            <p:nvPr/>
          </p:nvSpPr>
          <p:spPr>
            <a:xfrm>
              <a:off x="55970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629E263-C7D1-61C0-44D0-DEF95B2F14BA}"/>
                </a:ext>
              </a:extLst>
            </p:cNvPr>
            <p:cNvSpPr/>
            <p:nvPr/>
          </p:nvSpPr>
          <p:spPr>
            <a:xfrm>
              <a:off x="57558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63DE91B-11BF-7011-DEA0-CE3AC7E9BCBC}"/>
                </a:ext>
              </a:extLst>
            </p:cNvPr>
            <p:cNvSpPr/>
            <p:nvPr/>
          </p:nvSpPr>
          <p:spPr>
            <a:xfrm>
              <a:off x="59146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AD701AA-DF94-A719-DA3B-00E866EBD508}"/>
                </a:ext>
              </a:extLst>
            </p:cNvPr>
            <p:cNvSpPr/>
            <p:nvPr/>
          </p:nvSpPr>
          <p:spPr>
            <a:xfrm>
              <a:off x="60734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7495449-6972-E00B-8043-96BE45BB2435}"/>
                </a:ext>
              </a:extLst>
            </p:cNvPr>
            <p:cNvSpPr/>
            <p:nvPr/>
          </p:nvSpPr>
          <p:spPr>
            <a:xfrm>
              <a:off x="62322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5BC588F-F23F-3B99-58DB-1CBAC3C1DAE6}"/>
                </a:ext>
              </a:extLst>
            </p:cNvPr>
            <p:cNvSpPr/>
            <p:nvPr/>
          </p:nvSpPr>
          <p:spPr>
            <a:xfrm>
              <a:off x="63910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0408649-7736-A09A-F0E4-A83BFF4CAE37}"/>
                </a:ext>
              </a:extLst>
            </p:cNvPr>
            <p:cNvSpPr/>
            <p:nvPr/>
          </p:nvSpPr>
          <p:spPr>
            <a:xfrm>
              <a:off x="65497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D9B6AB8-CABB-6973-3F82-8FE56A7A9C04}"/>
                </a:ext>
              </a:extLst>
            </p:cNvPr>
            <p:cNvSpPr/>
            <p:nvPr/>
          </p:nvSpPr>
          <p:spPr>
            <a:xfrm>
              <a:off x="67085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AB3FC6A-ACC0-9B77-9AE4-2F7D04EAD978}"/>
                </a:ext>
              </a:extLst>
            </p:cNvPr>
            <p:cNvSpPr/>
            <p:nvPr/>
          </p:nvSpPr>
          <p:spPr>
            <a:xfrm>
              <a:off x="68673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0F9C6E9-EA04-C46C-D4E6-92943D90CAD1}"/>
                </a:ext>
              </a:extLst>
            </p:cNvPr>
            <p:cNvSpPr/>
            <p:nvPr/>
          </p:nvSpPr>
          <p:spPr>
            <a:xfrm>
              <a:off x="70261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213182-C548-B418-7F4E-62915AC94B26}"/>
                </a:ext>
              </a:extLst>
            </p:cNvPr>
            <p:cNvSpPr/>
            <p:nvPr/>
          </p:nvSpPr>
          <p:spPr>
            <a:xfrm>
              <a:off x="71849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EB08E34-1A98-9BF0-B36E-1C0CEBDC6106}"/>
                </a:ext>
              </a:extLst>
            </p:cNvPr>
            <p:cNvSpPr/>
            <p:nvPr/>
          </p:nvSpPr>
          <p:spPr>
            <a:xfrm>
              <a:off x="73437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E984D5C-FC5F-DC16-7D2A-929DDEA242C1}"/>
                </a:ext>
              </a:extLst>
            </p:cNvPr>
            <p:cNvSpPr/>
            <p:nvPr/>
          </p:nvSpPr>
          <p:spPr>
            <a:xfrm>
              <a:off x="75025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E6BB45E-00BA-B8FB-4A9A-3CD590B23348}"/>
                </a:ext>
              </a:extLst>
            </p:cNvPr>
            <p:cNvSpPr/>
            <p:nvPr/>
          </p:nvSpPr>
          <p:spPr>
            <a:xfrm>
              <a:off x="76613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C92ED00-100E-098D-9083-0114CD0CC8B9}"/>
                </a:ext>
              </a:extLst>
            </p:cNvPr>
            <p:cNvSpPr/>
            <p:nvPr/>
          </p:nvSpPr>
          <p:spPr>
            <a:xfrm>
              <a:off x="78201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0A301F5-80C3-9281-288B-754B245BF74A}"/>
                </a:ext>
              </a:extLst>
            </p:cNvPr>
            <p:cNvSpPr/>
            <p:nvPr/>
          </p:nvSpPr>
          <p:spPr>
            <a:xfrm>
              <a:off x="79789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8601AB8-B167-748F-FBE0-86B96E160B37}"/>
                </a:ext>
              </a:extLst>
            </p:cNvPr>
            <p:cNvSpPr/>
            <p:nvPr/>
          </p:nvSpPr>
          <p:spPr>
            <a:xfrm>
              <a:off x="81376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50B8C52-0DA0-254E-4371-670741E2945B}"/>
                </a:ext>
              </a:extLst>
            </p:cNvPr>
            <p:cNvSpPr/>
            <p:nvPr/>
          </p:nvSpPr>
          <p:spPr>
            <a:xfrm>
              <a:off x="82964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CB441BB-B6CC-F7C4-471E-D259F6D19647}"/>
                </a:ext>
              </a:extLst>
            </p:cNvPr>
            <p:cNvSpPr/>
            <p:nvPr/>
          </p:nvSpPr>
          <p:spPr>
            <a:xfrm>
              <a:off x="8455275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C14B4CE-5169-CFE1-D39B-764B25D0EA9C}"/>
                </a:ext>
              </a:extLst>
            </p:cNvPr>
            <p:cNvSpPr/>
            <p:nvPr/>
          </p:nvSpPr>
          <p:spPr>
            <a:xfrm>
              <a:off x="4243234" y="1729497"/>
              <a:ext cx="4362450" cy="247650"/>
            </a:xfrm>
            <a:prstGeom prst="rect">
              <a:avLst/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9D6822F-AFD9-3128-B778-78F5383D5D62}"/>
                </a:ext>
              </a:extLst>
            </p:cNvPr>
            <p:cNvCxnSpPr>
              <a:cxnSpLocks/>
            </p:cNvCxnSpPr>
            <p:nvPr/>
          </p:nvCxnSpPr>
          <p:spPr>
            <a:xfrm>
              <a:off x="4283852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rapezoid 31">
              <a:extLst>
                <a:ext uri="{FF2B5EF4-FFF2-40B4-BE49-F238E27FC236}">
                  <a16:creationId xmlns:a16="http://schemas.microsoft.com/office/drawing/2014/main" id="{7C2D2DEC-8CE3-86DD-1BC4-77CE73772C98}"/>
                </a:ext>
              </a:extLst>
            </p:cNvPr>
            <p:cNvSpPr/>
            <p:nvPr/>
          </p:nvSpPr>
          <p:spPr>
            <a:xfrm>
              <a:off x="434614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rapezoid 32">
              <a:extLst>
                <a:ext uri="{FF2B5EF4-FFF2-40B4-BE49-F238E27FC236}">
                  <a16:creationId xmlns:a16="http://schemas.microsoft.com/office/drawing/2014/main" id="{DD30C3C8-ED43-FCBD-A228-A6EA1B5660A6}"/>
                </a:ext>
              </a:extLst>
            </p:cNvPr>
            <p:cNvSpPr/>
            <p:nvPr/>
          </p:nvSpPr>
          <p:spPr>
            <a:xfrm>
              <a:off x="450490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3FED1A07-D1B8-7044-1973-13AC108269F2}"/>
                </a:ext>
              </a:extLst>
            </p:cNvPr>
            <p:cNvSpPr/>
            <p:nvPr/>
          </p:nvSpPr>
          <p:spPr>
            <a:xfrm>
              <a:off x="466366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apezoid 34">
              <a:extLst>
                <a:ext uri="{FF2B5EF4-FFF2-40B4-BE49-F238E27FC236}">
                  <a16:creationId xmlns:a16="http://schemas.microsoft.com/office/drawing/2014/main" id="{9B1F8EBA-8F9C-07D8-E022-F997C4A05A8B}"/>
                </a:ext>
              </a:extLst>
            </p:cNvPr>
            <p:cNvSpPr/>
            <p:nvPr/>
          </p:nvSpPr>
          <p:spPr>
            <a:xfrm>
              <a:off x="482242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rapezoid 35">
              <a:extLst>
                <a:ext uri="{FF2B5EF4-FFF2-40B4-BE49-F238E27FC236}">
                  <a16:creationId xmlns:a16="http://schemas.microsoft.com/office/drawing/2014/main" id="{4B9EE4E0-ED07-0CD9-2982-19BEF17A94C1}"/>
                </a:ext>
              </a:extLst>
            </p:cNvPr>
            <p:cNvSpPr/>
            <p:nvPr/>
          </p:nvSpPr>
          <p:spPr>
            <a:xfrm>
              <a:off x="49811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53763AD2-FFDE-F76A-FC9F-E9682E367C3F}"/>
                </a:ext>
              </a:extLst>
            </p:cNvPr>
            <p:cNvSpPr/>
            <p:nvPr/>
          </p:nvSpPr>
          <p:spPr>
            <a:xfrm>
              <a:off x="513994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rapezoid 37">
              <a:extLst>
                <a:ext uri="{FF2B5EF4-FFF2-40B4-BE49-F238E27FC236}">
                  <a16:creationId xmlns:a16="http://schemas.microsoft.com/office/drawing/2014/main" id="{843C8B6D-371F-F641-9501-0F64522A3194}"/>
                </a:ext>
              </a:extLst>
            </p:cNvPr>
            <p:cNvSpPr/>
            <p:nvPr/>
          </p:nvSpPr>
          <p:spPr>
            <a:xfrm>
              <a:off x="529870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apezoid 38">
              <a:extLst>
                <a:ext uri="{FF2B5EF4-FFF2-40B4-BE49-F238E27FC236}">
                  <a16:creationId xmlns:a16="http://schemas.microsoft.com/office/drawing/2014/main" id="{0CB4EDE7-A9BC-B1EE-5826-991C34C850E5}"/>
                </a:ext>
              </a:extLst>
            </p:cNvPr>
            <p:cNvSpPr/>
            <p:nvPr/>
          </p:nvSpPr>
          <p:spPr>
            <a:xfrm>
              <a:off x="545746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apezoid 39">
              <a:extLst>
                <a:ext uri="{FF2B5EF4-FFF2-40B4-BE49-F238E27FC236}">
                  <a16:creationId xmlns:a16="http://schemas.microsoft.com/office/drawing/2014/main" id="{C3022483-B122-430D-A509-4FDF01808A78}"/>
                </a:ext>
              </a:extLst>
            </p:cNvPr>
            <p:cNvSpPr/>
            <p:nvPr/>
          </p:nvSpPr>
          <p:spPr>
            <a:xfrm>
              <a:off x="561622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apezoid 40">
              <a:extLst>
                <a:ext uri="{FF2B5EF4-FFF2-40B4-BE49-F238E27FC236}">
                  <a16:creationId xmlns:a16="http://schemas.microsoft.com/office/drawing/2014/main" id="{235FC8FC-D86D-35D4-CBA6-AA4758AB7BE6}"/>
                </a:ext>
              </a:extLst>
            </p:cNvPr>
            <p:cNvSpPr/>
            <p:nvPr/>
          </p:nvSpPr>
          <p:spPr>
            <a:xfrm>
              <a:off x="577497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apezoid 41">
              <a:extLst>
                <a:ext uri="{FF2B5EF4-FFF2-40B4-BE49-F238E27FC236}">
                  <a16:creationId xmlns:a16="http://schemas.microsoft.com/office/drawing/2014/main" id="{135E008E-DD85-954E-E304-39D56223A8BF}"/>
                </a:ext>
              </a:extLst>
            </p:cNvPr>
            <p:cNvSpPr/>
            <p:nvPr/>
          </p:nvSpPr>
          <p:spPr>
            <a:xfrm>
              <a:off x="593373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apezoid 42">
              <a:extLst>
                <a:ext uri="{FF2B5EF4-FFF2-40B4-BE49-F238E27FC236}">
                  <a16:creationId xmlns:a16="http://schemas.microsoft.com/office/drawing/2014/main" id="{C118DB9E-6255-83C2-83CB-768C1635FBC2}"/>
                </a:ext>
              </a:extLst>
            </p:cNvPr>
            <p:cNvSpPr/>
            <p:nvPr/>
          </p:nvSpPr>
          <p:spPr>
            <a:xfrm>
              <a:off x="609249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apezoid 43">
              <a:extLst>
                <a:ext uri="{FF2B5EF4-FFF2-40B4-BE49-F238E27FC236}">
                  <a16:creationId xmlns:a16="http://schemas.microsoft.com/office/drawing/2014/main" id="{534C742A-C9A6-16D8-278F-19A1EA3A2049}"/>
                </a:ext>
              </a:extLst>
            </p:cNvPr>
            <p:cNvSpPr/>
            <p:nvPr/>
          </p:nvSpPr>
          <p:spPr>
            <a:xfrm>
              <a:off x="625125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apezoid 44">
              <a:extLst>
                <a:ext uri="{FF2B5EF4-FFF2-40B4-BE49-F238E27FC236}">
                  <a16:creationId xmlns:a16="http://schemas.microsoft.com/office/drawing/2014/main" id="{311A7DA8-04EC-09CA-F395-5E4A76E73D4E}"/>
                </a:ext>
              </a:extLst>
            </p:cNvPr>
            <p:cNvSpPr/>
            <p:nvPr/>
          </p:nvSpPr>
          <p:spPr>
            <a:xfrm>
              <a:off x="641001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apezoid 45">
              <a:extLst>
                <a:ext uri="{FF2B5EF4-FFF2-40B4-BE49-F238E27FC236}">
                  <a16:creationId xmlns:a16="http://schemas.microsoft.com/office/drawing/2014/main" id="{EBA333A3-3EE7-6C11-7ABE-69041E61BB10}"/>
                </a:ext>
              </a:extLst>
            </p:cNvPr>
            <p:cNvSpPr/>
            <p:nvPr/>
          </p:nvSpPr>
          <p:spPr>
            <a:xfrm>
              <a:off x="656877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21FBD496-8A03-153A-84EA-49DD73345DC8}"/>
                </a:ext>
              </a:extLst>
            </p:cNvPr>
            <p:cNvSpPr/>
            <p:nvPr/>
          </p:nvSpPr>
          <p:spPr>
            <a:xfrm>
              <a:off x="672753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rapezoid 47">
              <a:extLst>
                <a:ext uri="{FF2B5EF4-FFF2-40B4-BE49-F238E27FC236}">
                  <a16:creationId xmlns:a16="http://schemas.microsoft.com/office/drawing/2014/main" id="{51B31A55-704B-FD80-AFDE-6C675E865FB1}"/>
                </a:ext>
              </a:extLst>
            </p:cNvPr>
            <p:cNvSpPr/>
            <p:nvPr/>
          </p:nvSpPr>
          <p:spPr>
            <a:xfrm>
              <a:off x="688629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3CE0A9D6-8871-ED31-419C-2008E0FF2B01}"/>
                </a:ext>
              </a:extLst>
            </p:cNvPr>
            <p:cNvSpPr/>
            <p:nvPr/>
          </p:nvSpPr>
          <p:spPr>
            <a:xfrm>
              <a:off x="704505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rapezoid 49">
              <a:extLst>
                <a:ext uri="{FF2B5EF4-FFF2-40B4-BE49-F238E27FC236}">
                  <a16:creationId xmlns:a16="http://schemas.microsoft.com/office/drawing/2014/main" id="{DBE26D71-77D7-8B68-3FDE-2B89D2DF2AFF}"/>
                </a:ext>
              </a:extLst>
            </p:cNvPr>
            <p:cNvSpPr/>
            <p:nvPr/>
          </p:nvSpPr>
          <p:spPr>
            <a:xfrm>
              <a:off x="720381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rapezoid 50">
              <a:extLst>
                <a:ext uri="{FF2B5EF4-FFF2-40B4-BE49-F238E27FC236}">
                  <a16:creationId xmlns:a16="http://schemas.microsoft.com/office/drawing/2014/main" id="{0D477908-F33F-390F-E4D1-76FD1C14F152}"/>
                </a:ext>
              </a:extLst>
            </p:cNvPr>
            <p:cNvSpPr/>
            <p:nvPr/>
          </p:nvSpPr>
          <p:spPr>
            <a:xfrm>
              <a:off x="736256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apezoid 51">
              <a:extLst>
                <a:ext uri="{FF2B5EF4-FFF2-40B4-BE49-F238E27FC236}">
                  <a16:creationId xmlns:a16="http://schemas.microsoft.com/office/drawing/2014/main" id="{32CE0AE4-E5D2-0F91-0FBF-D366B53982A8}"/>
                </a:ext>
              </a:extLst>
            </p:cNvPr>
            <p:cNvSpPr/>
            <p:nvPr/>
          </p:nvSpPr>
          <p:spPr>
            <a:xfrm>
              <a:off x="752132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rapezoid 52">
              <a:extLst>
                <a:ext uri="{FF2B5EF4-FFF2-40B4-BE49-F238E27FC236}">
                  <a16:creationId xmlns:a16="http://schemas.microsoft.com/office/drawing/2014/main" id="{2D594217-2F99-7371-B279-6444799F3497}"/>
                </a:ext>
              </a:extLst>
            </p:cNvPr>
            <p:cNvSpPr/>
            <p:nvPr/>
          </p:nvSpPr>
          <p:spPr>
            <a:xfrm>
              <a:off x="768008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CF5D9BA3-0D26-14E4-895D-741C47C58866}"/>
                </a:ext>
              </a:extLst>
            </p:cNvPr>
            <p:cNvSpPr/>
            <p:nvPr/>
          </p:nvSpPr>
          <p:spPr>
            <a:xfrm>
              <a:off x="783884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rapezoid 54">
              <a:extLst>
                <a:ext uri="{FF2B5EF4-FFF2-40B4-BE49-F238E27FC236}">
                  <a16:creationId xmlns:a16="http://schemas.microsoft.com/office/drawing/2014/main" id="{8D9C585B-6503-6725-678F-E809A6FA4508}"/>
                </a:ext>
              </a:extLst>
            </p:cNvPr>
            <p:cNvSpPr/>
            <p:nvPr/>
          </p:nvSpPr>
          <p:spPr>
            <a:xfrm>
              <a:off x="799760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rapezoid 55">
              <a:extLst>
                <a:ext uri="{FF2B5EF4-FFF2-40B4-BE49-F238E27FC236}">
                  <a16:creationId xmlns:a16="http://schemas.microsoft.com/office/drawing/2014/main" id="{C057037E-7A6C-6F04-3C84-82543F0D4A7A}"/>
                </a:ext>
              </a:extLst>
            </p:cNvPr>
            <p:cNvSpPr/>
            <p:nvPr/>
          </p:nvSpPr>
          <p:spPr>
            <a:xfrm>
              <a:off x="815636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rapezoid 56">
              <a:extLst>
                <a:ext uri="{FF2B5EF4-FFF2-40B4-BE49-F238E27FC236}">
                  <a16:creationId xmlns:a16="http://schemas.microsoft.com/office/drawing/2014/main" id="{E7AD25F3-493F-CCC7-D483-E025141E37B3}"/>
                </a:ext>
              </a:extLst>
            </p:cNvPr>
            <p:cNvSpPr/>
            <p:nvPr/>
          </p:nvSpPr>
          <p:spPr>
            <a:xfrm>
              <a:off x="831512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rapezoid 57">
              <a:extLst>
                <a:ext uri="{FF2B5EF4-FFF2-40B4-BE49-F238E27FC236}">
                  <a16:creationId xmlns:a16="http://schemas.microsoft.com/office/drawing/2014/main" id="{3E505A79-10CD-71F1-3478-60E5908F877A}"/>
                </a:ext>
              </a:extLst>
            </p:cNvPr>
            <p:cNvSpPr/>
            <p:nvPr/>
          </p:nvSpPr>
          <p:spPr>
            <a:xfrm>
              <a:off x="84738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4FFEC39-57E8-EB0D-E7BD-488ED968B2C0}"/>
                </a:ext>
              </a:extLst>
            </p:cNvPr>
            <p:cNvCxnSpPr>
              <a:cxnSpLocks/>
            </p:cNvCxnSpPr>
            <p:nvPr/>
          </p:nvCxnSpPr>
          <p:spPr>
            <a:xfrm>
              <a:off x="4510073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FF439F2-A98C-B807-8984-7D5488ADAC17}"/>
                </a:ext>
              </a:extLst>
            </p:cNvPr>
            <p:cNvCxnSpPr>
              <a:cxnSpLocks/>
            </p:cNvCxnSpPr>
            <p:nvPr/>
          </p:nvCxnSpPr>
          <p:spPr>
            <a:xfrm>
              <a:off x="4667235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3F4EC82-C1A5-1EEF-7699-1044E2413D13}"/>
                </a:ext>
              </a:extLst>
            </p:cNvPr>
            <p:cNvCxnSpPr>
              <a:cxnSpLocks/>
            </p:cNvCxnSpPr>
            <p:nvPr/>
          </p:nvCxnSpPr>
          <p:spPr>
            <a:xfrm>
              <a:off x="4915972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3F83E44-3C14-88BB-C2AA-E43BF86F24E5}"/>
                </a:ext>
              </a:extLst>
            </p:cNvPr>
            <p:cNvCxnSpPr>
              <a:cxnSpLocks/>
            </p:cNvCxnSpPr>
            <p:nvPr/>
          </p:nvCxnSpPr>
          <p:spPr>
            <a:xfrm>
              <a:off x="507672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2FD3FC6-B491-18DC-04C5-E6C107DC86F0}"/>
                </a:ext>
              </a:extLst>
            </p:cNvPr>
            <p:cNvCxnSpPr>
              <a:cxnSpLocks/>
            </p:cNvCxnSpPr>
            <p:nvPr/>
          </p:nvCxnSpPr>
          <p:spPr>
            <a:xfrm>
              <a:off x="5298702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B0AB17A-6CCC-DC7A-5AEE-41894F5AC45B}"/>
                </a:ext>
              </a:extLst>
            </p:cNvPr>
            <p:cNvCxnSpPr>
              <a:cxnSpLocks/>
            </p:cNvCxnSpPr>
            <p:nvPr/>
          </p:nvCxnSpPr>
          <p:spPr>
            <a:xfrm>
              <a:off x="5774979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AEDF82B-70B3-4995-88F9-E836AD543028}"/>
                </a:ext>
              </a:extLst>
            </p:cNvPr>
            <p:cNvCxnSpPr>
              <a:cxnSpLocks/>
            </p:cNvCxnSpPr>
            <p:nvPr/>
          </p:nvCxnSpPr>
          <p:spPr>
            <a:xfrm>
              <a:off x="593572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CB609F7-2A71-4F6D-F4EA-01574E372F2E}"/>
                </a:ext>
              </a:extLst>
            </p:cNvPr>
            <p:cNvCxnSpPr>
              <a:cxnSpLocks/>
            </p:cNvCxnSpPr>
            <p:nvPr/>
          </p:nvCxnSpPr>
          <p:spPr>
            <a:xfrm>
              <a:off x="6094560" y="1936998"/>
              <a:ext cx="6400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A739139-8E39-F1AC-85C9-8106F007EF03}"/>
                </a:ext>
              </a:extLst>
            </p:cNvPr>
            <p:cNvCxnSpPr>
              <a:cxnSpLocks/>
            </p:cNvCxnSpPr>
            <p:nvPr/>
          </p:nvCxnSpPr>
          <p:spPr>
            <a:xfrm>
              <a:off x="6196957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B8358F4-7808-A890-5752-9FB30D2660C2}"/>
                </a:ext>
              </a:extLst>
            </p:cNvPr>
            <p:cNvCxnSpPr>
              <a:cxnSpLocks/>
            </p:cNvCxnSpPr>
            <p:nvPr/>
          </p:nvCxnSpPr>
          <p:spPr>
            <a:xfrm>
              <a:off x="6570812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A054998-C0EA-091A-8BF3-574E4EEF8C4C}"/>
                </a:ext>
              </a:extLst>
            </p:cNvPr>
            <p:cNvCxnSpPr>
              <a:cxnSpLocks/>
            </p:cNvCxnSpPr>
            <p:nvPr/>
          </p:nvCxnSpPr>
          <p:spPr>
            <a:xfrm>
              <a:off x="6417117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18EC50F-9C0E-8CF5-72C7-C4FF740F9717}"/>
                </a:ext>
              </a:extLst>
            </p:cNvPr>
            <p:cNvCxnSpPr>
              <a:cxnSpLocks/>
            </p:cNvCxnSpPr>
            <p:nvPr/>
          </p:nvCxnSpPr>
          <p:spPr>
            <a:xfrm>
              <a:off x="681837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714D587-388C-7B62-EDA4-C17C8ED2466E}"/>
                </a:ext>
              </a:extLst>
            </p:cNvPr>
            <p:cNvCxnSpPr>
              <a:cxnSpLocks/>
            </p:cNvCxnSpPr>
            <p:nvPr/>
          </p:nvCxnSpPr>
          <p:spPr>
            <a:xfrm>
              <a:off x="7052259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513AAA1-EFF9-C8C5-804D-EAFD2402EF81}"/>
                </a:ext>
              </a:extLst>
            </p:cNvPr>
            <p:cNvCxnSpPr>
              <a:cxnSpLocks/>
            </p:cNvCxnSpPr>
            <p:nvPr/>
          </p:nvCxnSpPr>
          <p:spPr>
            <a:xfrm>
              <a:off x="751424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1782B57-32F6-0A9F-9444-4C28CD0BCF4B}"/>
                </a:ext>
              </a:extLst>
            </p:cNvPr>
            <p:cNvCxnSpPr>
              <a:cxnSpLocks/>
            </p:cNvCxnSpPr>
            <p:nvPr/>
          </p:nvCxnSpPr>
          <p:spPr>
            <a:xfrm>
              <a:off x="7670234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65DB96F-6291-20AE-D9AE-04B67119E03D}"/>
                </a:ext>
              </a:extLst>
            </p:cNvPr>
            <p:cNvCxnSpPr>
              <a:cxnSpLocks/>
            </p:cNvCxnSpPr>
            <p:nvPr/>
          </p:nvCxnSpPr>
          <p:spPr>
            <a:xfrm>
              <a:off x="8468360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7076464-F89F-1B60-7FEB-D64692A3B0CA}"/>
                </a:ext>
              </a:extLst>
            </p:cNvPr>
            <p:cNvCxnSpPr>
              <a:cxnSpLocks/>
            </p:cNvCxnSpPr>
            <p:nvPr/>
          </p:nvCxnSpPr>
          <p:spPr>
            <a:xfrm>
              <a:off x="7836465" y="1936998"/>
              <a:ext cx="2286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AF0D44C-8D74-8B65-FEF9-721E1377A437}"/>
                </a:ext>
              </a:extLst>
            </p:cNvPr>
            <p:cNvCxnSpPr>
              <a:cxnSpLocks/>
            </p:cNvCxnSpPr>
            <p:nvPr/>
          </p:nvCxnSpPr>
          <p:spPr>
            <a:xfrm>
              <a:off x="809950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1D7BD52-14E6-8BB4-37F3-4E83D69451E1}"/>
                </a:ext>
              </a:extLst>
            </p:cNvPr>
            <p:cNvCxnSpPr>
              <a:cxnSpLocks/>
            </p:cNvCxnSpPr>
            <p:nvPr/>
          </p:nvCxnSpPr>
          <p:spPr>
            <a:xfrm>
              <a:off x="831055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3C8084A-3276-D2A7-02F4-079AD88F4ECD}"/>
                </a:ext>
              </a:extLst>
            </p:cNvPr>
            <p:cNvSpPr/>
            <p:nvPr/>
          </p:nvSpPr>
          <p:spPr>
            <a:xfrm>
              <a:off x="4243234" y="1726994"/>
              <a:ext cx="4362450" cy="24765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Oval 78">
            <a:extLst>
              <a:ext uri="{FF2B5EF4-FFF2-40B4-BE49-F238E27FC236}">
                <a16:creationId xmlns:a16="http://schemas.microsoft.com/office/drawing/2014/main" id="{D2BDD624-1EF6-4E3E-7FBF-23E08594D24E}"/>
              </a:ext>
            </a:extLst>
          </p:cNvPr>
          <p:cNvSpPr/>
          <p:nvPr/>
        </p:nvSpPr>
        <p:spPr>
          <a:xfrm>
            <a:off x="290480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9EA3B4C-0E01-A9C1-D6B6-022862230D5C}"/>
              </a:ext>
            </a:extLst>
          </p:cNvPr>
          <p:cNvSpPr/>
          <p:nvPr/>
        </p:nvSpPr>
        <p:spPr>
          <a:xfrm>
            <a:off x="372967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EB86322D-B32F-C71E-89AF-FC9C113E9325}"/>
              </a:ext>
            </a:extLst>
          </p:cNvPr>
          <p:cNvSpPr/>
          <p:nvPr/>
        </p:nvSpPr>
        <p:spPr>
          <a:xfrm>
            <a:off x="455454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D47E303-9589-5C09-2DDF-03B31364921E}"/>
              </a:ext>
            </a:extLst>
          </p:cNvPr>
          <p:cNvSpPr/>
          <p:nvPr/>
        </p:nvSpPr>
        <p:spPr>
          <a:xfrm>
            <a:off x="537941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20892CE-6462-72EF-AF73-A2CA8FFF3D9B}"/>
              </a:ext>
            </a:extLst>
          </p:cNvPr>
          <p:cNvSpPr/>
          <p:nvPr/>
        </p:nvSpPr>
        <p:spPr>
          <a:xfrm>
            <a:off x="620428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4C3A957-31C4-EFA7-4020-2AC91E3EC9A8}"/>
              </a:ext>
            </a:extLst>
          </p:cNvPr>
          <p:cNvSpPr/>
          <p:nvPr/>
        </p:nvSpPr>
        <p:spPr>
          <a:xfrm>
            <a:off x="702915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CFE2A8B-0FB4-C8C5-5580-4B3764909A93}"/>
              </a:ext>
            </a:extLst>
          </p:cNvPr>
          <p:cNvSpPr/>
          <p:nvPr/>
        </p:nvSpPr>
        <p:spPr>
          <a:xfrm>
            <a:off x="785402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05BDDDC-D26E-F325-5F4F-1A6A3ED13C9A}"/>
              </a:ext>
            </a:extLst>
          </p:cNvPr>
          <p:cNvSpPr/>
          <p:nvPr/>
        </p:nvSpPr>
        <p:spPr>
          <a:xfrm>
            <a:off x="867889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55D8F3F-01AC-AD86-485D-8A70EFBFE230}"/>
              </a:ext>
            </a:extLst>
          </p:cNvPr>
          <p:cNvSpPr/>
          <p:nvPr/>
        </p:nvSpPr>
        <p:spPr>
          <a:xfrm>
            <a:off x="950376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5876481-90CF-E097-0B02-61312203CBE8}"/>
              </a:ext>
            </a:extLst>
          </p:cNvPr>
          <p:cNvSpPr/>
          <p:nvPr/>
        </p:nvSpPr>
        <p:spPr>
          <a:xfrm>
            <a:off x="2772696" y="3241189"/>
            <a:ext cx="7317453" cy="7955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AEF8DA8-5A26-AF64-03B2-1642B3374896}"/>
              </a:ext>
            </a:extLst>
          </p:cNvPr>
          <p:cNvSpPr/>
          <p:nvPr/>
        </p:nvSpPr>
        <p:spPr>
          <a:xfrm>
            <a:off x="0" y="4332245"/>
            <a:ext cx="12192000" cy="2369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2F26B81-957B-49C0-7BE3-6C4F24BFAC66}"/>
              </a:ext>
            </a:extLst>
          </p:cNvPr>
          <p:cNvCxnSpPr>
            <a:cxnSpLocks/>
          </p:cNvCxnSpPr>
          <p:nvPr/>
        </p:nvCxnSpPr>
        <p:spPr>
          <a:xfrm>
            <a:off x="2911952" y="4003073"/>
            <a:ext cx="66039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ADED0BA-E405-6E2E-194D-51E7A73292BF}"/>
              </a:ext>
            </a:extLst>
          </p:cNvPr>
          <p:cNvCxnSpPr>
            <a:cxnSpLocks/>
          </p:cNvCxnSpPr>
          <p:nvPr/>
        </p:nvCxnSpPr>
        <p:spPr>
          <a:xfrm>
            <a:off x="5358294" y="4003073"/>
            <a:ext cx="1280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45253B0-862B-7A58-E872-88E938756367}"/>
              </a:ext>
            </a:extLst>
          </p:cNvPr>
          <p:cNvCxnSpPr>
            <a:cxnSpLocks/>
          </p:cNvCxnSpPr>
          <p:nvPr/>
        </p:nvCxnSpPr>
        <p:spPr>
          <a:xfrm>
            <a:off x="68311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28B08EE-533C-169F-7E03-93225F808021}"/>
              </a:ext>
            </a:extLst>
          </p:cNvPr>
          <p:cNvCxnSpPr>
            <a:cxnSpLocks/>
          </p:cNvCxnSpPr>
          <p:nvPr/>
        </p:nvCxnSpPr>
        <p:spPr>
          <a:xfrm>
            <a:off x="7849922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DEAED5E-E7B5-32ED-2EDD-4AFAF7375EEF}"/>
              </a:ext>
            </a:extLst>
          </p:cNvPr>
          <p:cNvCxnSpPr>
            <a:cxnSpLocks/>
          </p:cNvCxnSpPr>
          <p:nvPr/>
        </p:nvCxnSpPr>
        <p:spPr>
          <a:xfrm>
            <a:off x="8541420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96AB23E-5D56-2425-9D10-0DE6D936E384}"/>
              </a:ext>
            </a:extLst>
          </p:cNvPr>
          <p:cNvCxnSpPr>
            <a:cxnSpLocks/>
          </p:cNvCxnSpPr>
          <p:nvPr/>
        </p:nvCxnSpPr>
        <p:spPr>
          <a:xfrm>
            <a:off x="93123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4BEEF0C-6485-DA05-4BD4-B6F013F2140B}"/>
              </a:ext>
            </a:extLst>
          </p:cNvPr>
          <p:cNvCxnSpPr>
            <a:cxnSpLocks/>
          </p:cNvCxnSpPr>
          <p:nvPr/>
        </p:nvCxnSpPr>
        <p:spPr>
          <a:xfrm>
            <a:off x="4442345" y="4003073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74B0F01-B8EC-2E82-D71E-01DB6023DF9C}"/>
              </a:ext>
            </a:extLst>
          </p:cNvPr>
          <p:cNvCxnSpPr>
            <a:cxnSpLocks/>
          </p:cNvCxnSpPr>
          <p:nvPr/>
        </p:nvCxnSpPr>
        <p:spPr>
          <a:xfrm>
            <a:off x="3710469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12081B6-8970-E8D7-1771-509FEBBA24D9}"/>
              </a:ext>
            </a:extLst>
          </p:cNvPr>
          <p:cNvCxnSpPr>
            <a:cxnSpLocks/>
          </p:cNvCxnSpPr>
          <p:nvPr/>
        </p:nvCxnSpPr>
        <p:spPr>
          <a:xfrm>
            <a:off x="935797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E2B74F1-5FEF-D071-75AF-81661D5A4CDD}"/>
              </a:ext>
            </a:extLst>
          </p:cNvPr>
          <p:cNvCxnSpPr>
            <a:cxnSpLocks/>
          </p:cNvCxnSpPr>
          <p:nvPr/>
        </p:nvCxnSpPr>
        <p:spPr>
          <a:xfrm>
            <a:off x="344051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FDD21CD-E591-32D2-024F-16AE2AECA165}"/>
              </a:ext>
            </a:extLst>
          </p:cNvPr>
          <p:cNvCxnSpPr>
            <a:cxnSpLocks/>
          </p:cNvCxnSpPr>
          <p:nvPr/>
        </p:nvCxnSpPr>
        <p:spPr>
          <a:xfrm>
            <a:off x="4217753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89B9447-09CF-975B-4D30-2FD65AF625C7}"/>
              </a:ext>
            </a:extLst>
          </p:cNvPr>
          <p:cNvCxnSpPr>
            <a:cxnSpLocks/>
          </p:cNvCxnSpPr>
          <p:nvPr/>
        </p:nvCxnSpPr>
        <p:spPr>
          <a:xfrm>
            <a:off x="4511437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8DA559C-A084-6133-A400-0C18B4E379F7}"/>
              </a:ext>
            </a:extLst>
          </p:cNvPr>
          <p:cNvCxnSpPr>
            <a:cxnSpLocks/>
          </p:cNvCxnSpPr>
          <p:nvPr/>
        </p:nvCxnSpPr>
        <p:spPr>
          <a:xfrm>
            <a:off x="58370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9FB9162-EAF4-2B17-E8FB-9CAD6CEFCBE1}"/>
              </a:ext>
            </a:extLst>
          </p:cNvPr>
          <p:cNvCxnSpPr>
            <a:cxnSpLocks/>
          </p:cNvCxnSpPr>
          <p:nvPr/>
        </p:nvCxnSpPr>
        <p:spPr>
          <a:xfrm>
            <a:off x="60656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633995E-CAA7-33C1-F637-5D848D0B9275}"/>
              </a:ext>
            </a:extLst>
          </p:cNvPr>
          <p:cNvCxnSpPr>
            <a:cxnSpLocks/>
          </p:cNvCxnSpPr>
          <p:nvPr/>
        </p:nvCxnSpPr>
        <p:spPr>
          <a:xfrm>
            <a:off x="69038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D208D7F-6218-C8BD-B920-996437C60800}"/>
              </a:ext>
            </a:extLst>
          </p:cNvPr>
          <p:cNvCxnSpPr>
            <a:cxnSpLocks/>
          </p:cNvCxnSpPr>
          <p:nvPr/>
        </p:nvCxnSpPr>
        <p:spPr>
          <a:xfrm>
            <a:off x="83389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DC9598A-FBF2-398E-709B-1637A5ACEDCC}"/>
              </a:ext>
            </a:extLst>
          </p:cNvPr>
          <p:cNvCxnSpPr>
            <a:cxnSpLocks/>
          </p:cNvCxnSpPr>
          <p:nvPr/>
        </p:nvCxnSpPr>
        <p:spPr>
          <a:xfrm>
            <a:off x="86183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46E53BB-E30C-396E-C79A-065E2AB35A44}"/>
              </a:ext>
            </a:extLst>
          </p:cNvPr>
          <p:cNvCxnSpPr>
            <a:cxnSpLocks/>
          </p:cNvCxnSpPr>
          <p:nvPr/>
        </p:nvCxnSpPr>
        <p:spPr>
          <a:xfrm>
            <a:off x="5836473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42E0EBD-FA22-64C3-9B66-13273B1D1062}"/>
              </a:ext>
            </a:extLst>
          </p:cNvPr>
          <p:cNvCxnSpPr>
            <a:cxnSpLocks/>
          </p:cNvCxnSpPr>
          <p:nvPr/>
        </p:nvCxnSpPr>
        <p:spPr>
          <a:xfrm>
            <a:off x="6377030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BBEA3F28-5FF9-7132-1BC4-2F914B5EFE8A}"/>
              </a:ext>
            </a:extLst>
          </p:cNvPr>
          <p:cNvCxnSpPr>
            <a:cxnSpLocks/>
          </p:cNvCxnSpPr>
          <p:nvPr/>
        </p:nvCxnSpPr>
        <p:spPr>
          <a:xfrm>
            <a:off x="6355928" y="3719261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32C0C4B-8988-FA35-7280-4064FCC41A1B}"/>
              </a:ext>
            </a:extLst>
          </p:cNvPr>
          <p:cNvCxnSpPr>
            <a:cxnSpLocks/>
          </p:cNvCxnSpPr>
          <p:nvPr/>
        </p:nvCxnSpPr>
        <p:spPr>
          <a:xfrm>
            <a:off x="6881911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F264BB0-21AD-BC84-4137-CE6BBB43188A}"/>
              </a:ext>
            </a:extLst>
          </p:cNvPr>
          <p:cNvCxnSpPr>
            <a:cxnSpLocks/>
          </p:cNvCxnSpPr>
          <p:nvPr/>
        </p:nvCxnSpPr>
        <p:spPr>
          <a:xfrm>
            <a:off x="6342075" y="3572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FE12840-E2D4-9564-FC3F-235A7B30002C}"/>
              </a:ext>
            </a:extLst>
          </p:cNvPr>
          <p:cNvCxnSpPr>
            <a:cxnSpLocks/>
          </p:cNvCxnSpPr>
          <p:nvPr/>
        </p:nvCxnSpPr>
        <p:spPr>
          <a:xfrm>
            <a:off x="6359574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F46B85F-C6BA-9EA3-D6A8-A4F6A9B1E072}"/>
              </a:ext>
            </a:extLst>
          </p:cNvPr>
          <p:cNvCxnSpPr>
            <a:cxnSpLocks/>
          </p:cNvCxnSpPr>
          <p:nvPr/>
        </p:nvCxnSpPr>
        <p:spPr>
          <a:xfrm>
            <a:off x="634492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97BEC42-69BA-E7BD-D672-EBCF7E4C32D5}"/>
              </a:ext>
            </a:extLst>
          </p:cNvPr>
          <p:cNvCxnSpPr>
            <a:cxnSpLocks/>
          </p:cNvCxnSpPr>
          <p:nvPr/>
        </p:nvCxnSpPr>
        <p:spPr>
          <a:xfrm>
            <a:off x="655570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7EDE35AF-5D54-F4D2-550C-2EAF929C5F40}"/>
              </a:ext>
            </a:extLst>
          </p:cNvPr>
          <p:cNvCxnSpPr>
            <a:cxnSpLocks/>
          </p:cNvCxnSpPr>
          <p:nvPr/>
        </p:nvCxnSpPr>
        <p:spPr>
          <a:xfrm>
            <a:off x="6541053" y="3278801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372E7DA-0E80-002F-FB90-5223F4B56987}"/>
              </a:ext>
            </a:extLst>
          </p:cNvPr>
          <p:cNvCxnSpPr>
            <a:cxnSpLocks/>
          </p:cNvCxnSpPr>
          <p:nvPr/>
        </p:nvCxnSpPr>
        <p:spPr>
          <a:xfrm>
            <a:off x="6874168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C6B0EB4-DE80-E81F-D26B-DD5BB539A06C}"/>
              </a:ext>
            </a:extLst>
          </p:cNvPr>
          <p:cNvCxnSpPr>
            <a:cxnSpLocks/>
          </p:cNvCxnSpPr>
          <p:nvPr/>
        </p:nvCxnSpPr>
        <p:spPr>
          <a:xfrm>
            <a:off x="8455275" y="3278801"/>
            <a:ext cx="137160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B594EA8-E91F-6BFB-2BF4-5F0E60E3A408}"/>
              </a:ext>
            </a:extLst>
          </p:cNvPr>
          <p:cNvCxnSpPr>
            <a:cxnSpLocks/>
          </p:cNvCxnSpPr>
          <p:nvPr/>
        </p:nvCxnSpPr>
        <p:spPr>
          <a:xfrm>
            <a:off x="972589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BB2FC6F-94CA-845C-CA22-627568CAFD39}"/>
              </a:ext>
            </a:extLst>
          </p:cNvPr>
          <p:cNvCxnSpPr>
            <a:cxnSpLocks/>
          </p:cNvCxnSpPr>
          <p:nvPr/>
        </p:nvCxnSpPr>
        <p:spPr>
          <a:xfrm>
            <a:off x="9721182" y="3425649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8A82263-AFF5-9B58-28DD-E6013C5DA0DC}"/>
              </a:ext>
            </a:extLst>
          </p:cNvPr>
          <p:cNvCxnSpPr>
            <a:cxnSpLocks/>
          </p:cNvCxnSpPr>
          <p:nvPr/>
        </p:nvCxnSpPr>
        <p:spPr>
          <a:xfrm>
            <a:off x="9822872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BCD4B1B-55FF-516B-ABFB-9AFA3C44B0E7}"/>
              </a:ext>
            </a:extLst>
          </p:cNvPr>
          <p:cNvCxnSpPr>
            <a:cxnSpLocks/>
          </p:cNvCxnSpPr>
          <p:nvPr/>
        </p:nvCxnSpPr>
        <p:spPr>
          <a:xfrm>
            <a:off x="9713144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E29EEF3A-D0EA-9F03-8860-EE09BD5D28EC}"/>
              </a:ext>
            </a:extLst>
          </p:cNvPr>
          <p:cNvCxnSpPr>
            <a:cxnSpLocks/>
          </p:cNvCxnSpPr>
          <p:nvPr/>
        </p:nvCxnSpPr>
        <p:spPr>
          <a:xfrm>
            <a:off x="9719736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AC1DF05-C842-8F4B-BAA8-AAD63FC32D24}"/>
              </a:ext>
            </a:extLst>
          </p:cNvPr>
          <p:cNvCxnSpPr>
            <a:cxnSpLocks/>
          </p:cNvCxnSpPr>
          <p:nvPr/>
        </p:nvCxnSpPr>
        <p:spPr>
          <a:xfrm>
            <a:off x="9616166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D016EF5-143F-1713-42AC-901738BC2762}"/>
              </a:ext>
            </a:extLst>
          </p:cNvPr>
          <p:cNvCxnSpPr>
            <a:cxnSpLocks/>
          </p:cNvCxnSpPr>
          <p:nvPr/>
        </p:nvCxnSpPr>
        <p:spPr>
          <a:xfrm>
            <a:off x="9616575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48B96771-7834-C5B0-7158-23B3481B6790}"/>
              </a:ext>
            </a:extLst>
          </p:cNvPr>
          <p:cNvCxnSpPr>
            <a:cxnSpLocks/>
          </p:cNvCxnSpPr>
          <p:nvPr/>
        </p:nvCxnSpPr>
        <p:spPr>
          <a:xfrm>
            <a:off x="9328276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AC788EC4-581C-3AD2-7773-015920A2730D}"/>
              </a:ext>
            </a:extLst>
          </p:cNvPr>
          <p:cNvCxnSpPr>
            <a:cxnSpLocks/>
          </p:cNvCxnSpPr>
          <p:nvPr/>
        </p:nvCxnSpPr>
        <p:spPr>
          <a:xfrm>
            <a:off x="8525669" y="386192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CD00AB5-2970-CF64-5BD6-DF51294E77CB}"/>
              </a:ext>
            </a:extLst>
          </p:cNvPr>
          <p:cNvCxnSpPr>
            <a:cxnSpLocks/>
          </p:cNvCxnSpPr>
          <p:nvPr/>
        </p:nvCxnSpPr>
        <p:spPr>
          <a:xfrm>
            <a:off x="759860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290FC67C-CAE2-D1E6-8C23-05D2452D1181}"/>
              </a:ext>
            </a:extLst>
          </p:cNvPr>
          <p:cNvCxnSpPr>
            <a:cxnSpLocks/>
          </p:cNvCxnSpPr>
          <p:nvPr/>
        </p:nvCxnSpPr>
        <p:spPr>
          <a:xfrm>
            <a:off x="7613738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A6B8478-9B33-F0F8-E23D-A642466E5DFE}"/>
              </a:ext>
            </a:extLst>
          </p:cNvPr>
          <p:cNvCxnSpPr>
            <a:cxnSpLocks/>
          </p:cNvCxnSpPr>
          <p:nvPr/>
        </p:nvCxnSpPr>
        <p:spPr>
          <a:xfrm>
            <a:off x="7600482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B057D9C-F86A-F7C2-AF1F-76F82449F917}"/>
              </a:ext>
            </a:extLst>
          </p:cNvPr>
          <p:cNvCxnSpPr>
            <a:cxnSpLocks/>
          </p:cNvCxnSpPr>
          <p:nvPr/>
        </p:nvCxnSpPr>
        <p:spPr>
          <a:xfrm>
            <a:off x="743055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6C80AC84-0FC1-84BC-4644-FE9D9B5ADFA0}"/>
              </a:ext>
            </a:extLst>
          </p:cNvPr>
          <p:cNvCxnSpPr>
            <a:cxnSpLocks/>
          </p:cNvCxnSpPr>
          <p:nvPr/>
        </p:nvCxnSpPr>
        <p:spPr>
          <a:xfrm>
            <a:off x="715935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F4AFE88-B6F5-2DFA-6EB4-48B1A346011F}"/>
              </a:ext>
            </a:extLst>
          </p:cNvPr>
          <p:cNvCxnSpPr>
            <a:cxnSpLocks/>
          </p:cNvCxnSpPr>
          <p:nvPr/>
        </p:nvCxnSpPr>
        <p:spPr>
          <a:xfrm>
            <a:off x="717382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E330E0EE-683E-E122-5D20-9A1D63609D3C}"/>
              </a:ext>
            </a:extLst>
          </p:cNvPr>
          <p:cNvCxnSpPr>
            <a:cxnSpLocks/>
          </p:cNvCxnSpPr>
          <p:nvPr/>
        </p:nvCxnSpPr>
        <p:spPr>
          <a:xfrm>
            <a:off x="708119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43AF1D9-490F-57D1-50ED-91B5D03F758E}"/>
              </a:ext>
            </a:extLst>
          </p:cNvPr>
          <p:cNvCxnSpPr>
            <a:cxnSpLocks/>
          </p:cNvCxnSpPr>
          <p:nvPr/>
        </p:nvCxnSpPr>
        <p:spPr>
          <a:xfrm>
            <a:off x="685538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22271D6-1171-CC08-373A-6E09376FDA9A}"/>
              </a:ext>
            </a:extLst>
          </p:cNvPr>
          <p:cNvCxnSpPr>
            <a:cxnSpLocks/>
          </p:cNvCxnSpPr>
          <p:nvPr/>
        </p:nvCxnSpPr>
        <p:spPr>
          <a:xfrm>
            <a:off x="685378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D1181640-1453-C18F-4EC7-152700740F6D}"/>
              </a:ext>
            </a:extLst>
          </p:cNvPr>
          <p:cNvCxnSpPr>
            <a:cxnSpLocks/>
          </p:cNvCxnSpPr>
          <p:nvPr/>
        </p:nvCxnSpPr>
        <p:spPr>
          <a:xfrm>
            <a:off x="686752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86A9618B-9A3A-54B6-0F31-657E69FC2140}"/>
              </a:ext>
            </a:extLst>
          </p:cNvPr>
          <p:cNvCxnSpPr>
            <a:cxnSpLocks/>
          </p:cNvCxnSpPr>
          <p:nvPr/>
        </p:nvCxnSpPr>
        <p:spPr>
          <a:xfrm>
            <a:off x="708620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EC8A9D75-D2B8-AB88-53B8-6D2D3B4E3799}"/>
              </a:ext>
            </a:extLst>
          </p:cNvPr>
          <p:cNvCxnSpPr>
            <a:cxnSpLocks/>
          </p:cNvCxnSpPr>
          <p:nvPr/>
        </p:nvCxnSpPr>
        <p:spPr>
          <a:xfrm>
            <a:off x="854359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A0E59A93-21EF-1050-8A62-08ACB9784BA8}"/>
              </a:ext>
            </a:extLst>
          </p:cNvPr>
          <p:cNvCxnSpPr>
            <a:cxnSpLocks/>
          </p:cNvCxnSpPr>
          <p:nvPr/>
        </p:nvCxnSpPr>
        <p:spPr>
          <a:xfrm>
            <a:off x="827239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8F350A32-B7AC-3DA3-0897-B9D49D8F2D85}"/>
              </a:ext>
            </a:extLst>
          </p:cNvPr>
          <p:cNvCxnSpPr>
            <a:cxnSpLocks/>
          </p:cNvCxnSpPr>
          <p:nvPr/>
        </p:nvCxnSpPr>
        <p:spPr>
          <a:xfrm>
            <a:off x="828686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D93AF679-CD87-BEA2-C793-021B2C8D33BA}"/>
              </a:ext>
            </a:extLst>
          </p:cNvPr>
          <p:cNvCxnSpPr>
            <a:cxnSpLocks/>
          </p:cNvCxnSpPr>
          <p:nvPr/>
        </p:nvCxnSpPr>
        <p:spPr>
          <a:xfrm>
            <a:off x="819423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92EAC01F-9D33-A04C-317A-09E441D4EF69}"/>
              </a:ext>
            </a:extLst>
          </p:cNvPr>
          <p:cNvCxnSpPr>
            <a:cxnSpLocks/>
          </p:cNvCxnSpPr>
          <p:nvPr/>
        </p:nvCxnSpPr>
        <p:spPr>
          <a:xfrm>
            <a:off x="796842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6DD98A66-5E3E-57DE-184F-FABE6D1CA77D}"/>
              </a:ext>
            </a:extLst>
          </p:cNvPr>
          <p:cNvCxnSpPr>
            <a:cxnSpLocks/>
          </p:cNvCxnSpPr>
          <p:nvPr/>
        </p:nvCxnSpPr>
        <p:spPr>
          <a:xfrm>
            <a:off x="796682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ADFB750A-72FD-DC65-812E-3D16A0777E3D}"/>
              </a:ext>
            </a:extLst>
          </p:cNvPr>
          <p:cNvCxnSpPr>
            <a:cxnSpLocks/>
          </p:cNvCxnSpPr>
          <p:nvPr/>
        </p:nvCxnSpPr>
        <p:spPr>
          <a:xfrm>
            <a:off x="798056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65E122C5-C13E-E3AB-95F8-0EEA68C44989}"/>
              </a:ext>
            </a:extLst>
          </p:cNvPr>
          <p:cNvCxnSpPr>
            <a:cxnSpLocks/>
          </p:cNvCxnSpPr>
          <p:nvPr/>
        </p:nvCxnSpPr>
        <p:spPr>
          <a:xfrm>
            <a:off x="819924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D41A02B7-39E7-7276-B923-BF38D5BF4CF5}"/>
              </a:ext>
            </a:extLst>
          </p:cNvPr>
          <p:cNvCxnSpPr>
            <a:cxnSpLocks/>
          </p:cNvCxnSpPr>
          <p:nvPr/>
        </p:nvCxnSpPr>
        <p:spPr>
          <a:xfrm>
            <a:off x="7693113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E3D496C8-A38B-6C4E-0831-19DB65B3A13B}"/>
              </a:ext>
            </a:extLst>
          </p:cNvPr>
          <p:cNvCxnSpPr>
            <a:cxnSpLocks/>
          </p:cNvCxnSpPr>
          <p:nvPr/>
        </p:nvCxnSpPr>
        <p:spPr>
          <a:xfrm>
            <a:off x="7600482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FED5D785-1BA7-F343-476C-BCA90D241EFE}"/>
              </a:ext>
            </a:extLst>
          </p:cNvPr>
          <p:cNvCxnSpPr>
            <a:cxnSpLocks/>
          </p:cNvCxnSpPr>
          <p:nvPr/>
        </p:nvCxnSpPr>
        <p:spPr>
          <a:xfrm>
            <a:off x="7339744" y="3278801"/>
            <a:ext cx="137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9B333E-C3F7-B5DC-2FF0-A67F5ED21301}"/>
              </a:ext>
            </a:extLst>
          </p:cNvPr>
          <p:cNvCxnSpPr>
            <a:cxnSpLocks/>
          </p:cNvCxnSpPr>
          <p:nvPr/>
        </p:nvCxnSpPr>
        <p:spPr>
          <a:xfrm>
            <a:off x="737307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EE59606F-EDE1-9004-1A21-498D6DBE48AC}"/>
              </a:ext>
            </a:extLst>
          </p:cNvPr>
          <p:cNvCxnSpPr>
            <a:cxnSpLocks/>
          </p:cNvCxnSpPr>
          <p:nvPr/>
        </p:nvCxnSpPr>
        <p:spPr>
          <a:xfrm>
            <a:off x="7386811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3756B9D-87A9-C128-A85A-8E134D956359}"/>
              </a:ext>
            </a:extLst>
          </p:cNvPr>
          <p:cNvCxnSpPr>
            <a:cxnSpLocks/>
          </p:cNvCxnSpPr>
          <p:nvPr/>
        </p:nvCxnSpPr>
        <p:spPr>
          <a:xfrm>
            <a:off x="7605488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5FD1C50B-2D86-47BE-3A14-9889A7A527C4}"/>
              </a:ext>
            </a:extLst>
          </p:cNvPr>
          <p:cNvCxnSpPr>
            <a:cxnSpLocks/>
          </p:cNvCxnSpPr>
          <p:nvPr/>
        </p:nvCxnSpPr>
        <p:spPr>
          <a:xfrm>
            <a:off x="3245896" y="3278801"/>
            <a:ext cx="11887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E68DF2D6-8681-32F6-F5BD-381874F614D5}"/>
              </a:ext>
            </a:extLst>
          </p:cNvPr>
          <p:cNvCxnSpPr>
            <a:cxnSpLocks/>
          </p:cNvCxnSpPr>
          <p:nvPr/>
        </p:nvCxnSpPr>
        <p:spPr>
          <a:xfrm>
            <a:off x="3173413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F646406C-0599-EB87-D57E-6B7E27D95DD1}"/>
              </a:ext>
            </a:extLst>
          </p:cNvPr>
          <p:cNvCxnSpPr>
            <a:cxnSpLocks/>
          </p:cNvCxnSpPr>
          <p:nvPr/>
        </p:nvCxnSpPr>
        <p:spPr>
          <a:xfrm>
            <a:off x="3187886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828F784-3A12-E1C2-5D66-14CADB10D1B7}"/>
              </a:ext>
            </a:extLst>
          </p:cNvPr>
          <p:cNvCxnSpPr>
            <a:cxnSpLocks/>
          </p:cNvCxnSpPr>
          <p:nvPr/>
        </p:nvCxnSpPr>
        <p:spPr>
          <a:xfrm>
            <a:off x="3095255" y="371473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16DD5B3-5FB8-62D4-E969-ACFC15593D52}"/>
              </a:ext>
            </a:extLst>
          </p:cNvPr>
          <p:cNvCxnSpPr>
            <a:cxnSpLocks/>
          </p:cNvCxnSpPr>
          <p:nvPr/>
        </p:nvCxnSpPr>
        <p:spPr>
          <a:xfrm>
            <a:off x="3074759" y="357207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48023D55-4322-0F07-3FFD-CBF3DCD23F6A}"/>
              </a:ext>
            </a:extLst>
          </p:cNvPr>
          <p:cNvCxnSpPr>
            <a:cxnSpLocks/>
          </p:cNvCxnSpPr>
          <p:nvPr/>
        </p:nvCxnSpPr>
        <p:spPr>
          <a:xfrm>
            <a:off x="3349730" y="349886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8AFF157-642A-E40F-9F82-CEBD9F8A5EA9}"/>
              </a:ext>
            </a:extLst>
          </p:cNvPr>
          <p:cNvCxnSpPr>
            <a:cxnSpLocks/>
          </p:cNvCxnSpPr>
          <p:nvPr/>
        </p:nvCxnSpPr>
        <p:spPr>
          <a:xfrm>
            <a:off x="3251783" y="342488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8F63772-F15B-AAFA-E6BD-A58144736EAA}"/>
              </a:ext>
            </a:extLst>
          </p:cNvPr>
          <p:cNvCxnSpPr>
            <a:cxnSpLocks/>
          </p:cNvCxnSpPr>
          <p:nvPr/>
        </p:nvCxnSpPr>
        <p:spPr>
          <a:xfrm>
            <a:off x="3106370" y="364871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AA493E9A-E3D2-BDA4-4561-FA51BA5D2660}"/>
              </a:ext>
            </a:extLst>
          </p:cNvPr>
          <p:cNvCxnSpPr>
            <a:cxnSpLocks/>
          </p:cNvCxnSpPr>
          <p:nvPr/>
        </p:nvCxnSpPr>
        <p:spPr>
          <a:xfrm>
            <a:off x="3258770" y="335454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BCD75E65-8C9A-2912-F37B-347D658AA412}"/>
              </a:ext>
            </a:extLst>
          </p:cNvPr>
          <p:cNvCxnSpPr>
            <a:cxnSpLocks/>
          </p:cNvCxnSpPr>
          <p:nvPr/>
        </p:nvCxnSpPr>
        <p:spPr>
          <a:xfrm>
            <a:off x="449956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601BACBA-099C-989C-5EE8-01E944F4BA45}"/>
              </a:ext>
            </a:extLst>
          </p:cNvPr>
          <p:cNvCxnSpPr>
            <a:cxnSpLocks/>
          </p:cNvCxnSpPr>
          <p:nvPr/>
        </p:nvCxnSpPr>
        <p:spPr>
          <a:xfrm>
            <a:off x="5226082" y="378950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0B2E3748-7E8F-647F-8A96-6BFD94D3915C}"/>
              </a:ext>
            </a:extLst>
          </p:cNvPr>
          <p:cNvCxnSpPr>
            <a:cxnSpLocks/>
          </p:cNvCxnSpPr>
          <p:nvPr/>
        </p:nvCxnSpPr>
        <p:spPr>
          <a:xfrm>
            <a:off x="5212123" y="3717670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A95767C8-BEE4-F20B-05E8-7AC2F71236BC}"/>
              </a:ext>
            </a:extLst>
          </p:cNvPr>
          <p:cNvCxnSpPr>
            <a:cxnSpLocks/>
          </p:cNvCxnSpPr>
          <p:nvPr/>
        </p:nvCxnSpPr>
        <p:spPr>
          <a:xfrm>
            <a:off x="5746955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32D6C7A2-7E3D-8152-4112-20F0C12B6ED2}"/>
              </a:ext>
            </a:extLst>
          </p:cNvPr>
          <p:cNvCxnSpPr>
            <a:cxnSpLocks/>
          </p:cNvCxnSpPr>
          <p:nvPr/>
        </p:nvCxnSpPr>
        <p:spPr>
          <a:xfrm>
            <a:off x="5725852" y="3570800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F00497F6-1B48-E74D-51AB-88C7017C28F7}"/>
              </a:ext>
            </a:extLst>
          </p:cNvPr>
          <p:cNvCxnSpPr>
            <a:cxnSpLocks/>
          </p:cNvCxnSpPr>
          <p:nvPr/>
        </p:nvCxnSpPr>
        <p:spPr>
          <a:xfrm>
            <a:off x="5903366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C2E9B094-1ADF-773D-04C2-C6E5CEA47B0C}"/>
              </a:ext>
            </a:extLst>
          </p:cNvPr>
          <p:cNvCxnSpPr>
            <a:cxnSpLocks/>
          </p:cNvCxnSpPr>
          <p:nvPr/>
        </p:nvCxnSpPr>
        <p:spPr>
          <a:xfrm>
            <a:off x="5911294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8C3268E6-C5F8-55E0-9641-4ECA84689DB6}"/>
              </a:ext>
            </a:extLst>
          </p:cNvPr>
          <p:cNvCxnSpPr>
            <a:cxnSpLocks/>
          </p:cNvCxnSpPr>
          <p:nvPr/>
        </p:nvCxnSpPr>
        <p:spPr>
          <a:xfrm>
            <a:off x="5920270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9826B256-47E7-8ACE-25E6-91712017A0B3}"/>
              </a:ext>
            </a:extLst>
          </p:cNvPr>
          <p:cNvCxnSpPr>
            <a:cxnSpLocks/>
          </p:cNvCxnSpPr>
          <p:nvPr/>
        </p:nvCxnSpPr>
        <p:spPr>
          <a:xfrm>
            <a:off x="6193716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F9F3BDEE-35BC-9FC7-7AD8-96B756CF8176}"/>
              </a:ext>
            </a:extLst>
          </p:cNvPr>
          <p:cNvCxnSpPr>
            <a:cxnSpLocks/>
          </p:cNvCxnSpPr>
          <p:nvPr/>
        </p:nvCxnSpPr>
        <p:spPr>
          <a:xfrm>
            <a:off x="4636385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EB4BF8FE-4EAA-3157-B59C-9B53FC7551A5}"/>
              </a:ext>
            </a:extLst>
          </p:cNvPr>
          <p:cNvCxnSpPr>
            <a:cxnSpLocks/>
          </p:cNvCxnSpPr>
          <p:nvPr/>
        </p:nvCxnSpPr>
        <p:spPr>
          <a:xfrm>
            <a:off x="4644313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85BD3E3-334A-2AA3-DFD7-034CD16F4D8E}"/>
              </a:ext>
            </a:extLst>
          </p:cNvPr>
          <p:cNvCxnSpPr>
            <a:cxnSpLocks/>
          </p:cNvCxnSpPr>
          <p:nvPr/>
        </p:nvCxnSpPr>
        <p:spPr>
          <a:xfrm>
            <a:off x="4653289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EBD756E8-1511-033D-4F18-6F406137E679}"/>
              </a:ext>
            </a:extLst>
          </p:cNvPr>
          <p:cNvCxnSpPr>
            <a:cxnSpLocks/>
          </p:cNvCxnSpPr>
          <p:nvPr/>
        </p:nvCxnSpPr>
        <p:spPr>
          <a:xfrm>
            <a:off x="4926735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A99D5D4B-5B9A-3A93-1A46-A7FE88E9EC48}"/>
              </a:ext>
            </a:extLst>
          </p:cNvPr>
          <p:cNvCxnSpPr>
            <a:cxnSpLocks/>
          </p:cNvCxnSpPr>
          <p:nvPr/>
        </p:nvCxnSpPr>
        <p:spPr>
          <a:xfrm>
            <a:off x="3785133" y="3572107"/>
            <a:ext cx="12344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DCAA726F-6CDF-72DE-8294-2298E482DC2C}"/>
              </a:ext>
            </a:extLst>
          </p:cNvPr>
          <p:cNvCxnSpPr>
            <a:cxnSpLocks/>
          </p:cNvCxnSpPr>
          <p:nvPr/>
        </p:nvCxnSpPr>
        <p:spPr>
          <a:xfrm>
            <a:off x="4029613" y="3861923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4CEF97AF-F641-EAE6-4570-347A694CDB50}"/>
              </a:ext>
            </a:extLst>
          </p:cNvPr>
          <p:cNvCxnSpPr>
            <a:cxnSpLocks/>
          </p:cNvCxnSpPr>
          <p:nvPr/>
        </p:nvCxnSpPr>
        <p:spPr>
          <a:xfrm>
            <a:off x="4043899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D61125D8-ECD5-5C7F-DC05-AEAC5229F7DF}"/>
              </a:ext>
            </a:extLst>
          </p:cNvPr>
          <p:cNvCxnSpPr>
            <a:cxnSpLocks/>
          </p:cNvCxnSpPr>
          <p:nvPr/>
        </p:nvCxnSpPr>
        <p:spPr>
          <a:xfrm>
            <a:off x="3789341" y="371473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431362A6-8398-47C7-AA49-FDF472FBFD9C}"/>
              </a:ext>
            </a:extLst>
          </p:cNvPr>
          <p:cNvCxnSpPr>
            <a:cxnSpLocks/>
          </p:cNvCxnSpPr>
          <p:nvPr/>
        </p:nvCxnSpPr>
        <p:spPr>
          <a:xfrm>
            <a:off x="3796484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C720CC8-A6D8-0567-E924-D0A2B2F81D53}"/>
              </a:ext>
            </a:extLst>
          </p:cNvPr>
          <p:cNvSpPr/>
          <p:nvPr/>
        </p:nvSpPr>
        <p:spPr>
          <a:xfrm>
            <a:off x="2772696" y="3238430"/>
            <a:ext cx="7317453" cy="7955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B0D30F75-CDBD-6B6C-948B-F7954C63A0E3}"/>
              </a:ext>
            </a:extLst>
          </p:cNvPr>
          <p:cNvSpPr/>
          <p:nvPr/>
        </p:nvSpPr>
        <p:spPr>
          <a:xfrm>
            <a:off x="5353566" y="4330527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F18FE093-EA66-CA27-08B7-FCBBCE9F900F}"/>
              </a:ext>
            </a:extLst>
          </p:cNvPr>
          <p:cNvSpPr/>
          <p:nvPr/>
        </p:nvSpPr>
        <p:spPr>
          <a:xfrm>
            <a:off x="5641942" y="4652229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08C76569-2D92-CEF0-F0E8-0118C4F29122}"/>
              </a:ext>
            </a:extLst>
          </p:cNvPr>
          <p:cNvSpPr/>
          <p:nvPr/>
        </p:nvSpPr>
        <p:spPr>
          <a:xfrm>
            <a:off x="5359800" y="4994406"/>
            <a:ext cx="182880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6058C1E7-3FFD-2EBD-B4B5-4953E5AC3472}"/>
              </a:ext>
            </a:extLst>
          </p:cNvPr>
          <p:cNvSpPr/>
          <p:nvPr/>
        </p:nvSpPr>
        <p:spPr>
          <a:xfrm>
            <a:off x="5988603" y="5334548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228AAEDD-18E7-E3A1-88B8-216A51F0BF56}"/>
              </a:ext>
            </a:extLst>
          </p:cNvPr>
          <p:cNvSpPr/>
          <p:nvPr/>
        </p:nvSpPr>
        <p:spPr>
          <a:xfrm>
            <a:off x="5671082" y="5685259"/>
            <a:ext cx="664306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7E93434D-0714-0870-38AF-21A5CEE2C309}"/>
              </a:ext>
            </a:extLst>
          </p:cNvPr>
          <p:cNvSpPr/>
          <p:nvPr/>
        </p:nvSpPr>
        <p:spPr>
          <a:xfrm>
            <a:off x="5725190" y="6009971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64AC5B52-D6BB-878E-DF85-1BDE68977185}"/>
              </a:ext>
            </a:extLst>
          </p:cNvPr>
          <p:cNvSpPr/>
          <p:nvPr/>
        </p:nvSpPr>
        <p:spPr>
          <a:xfrm>
            <a:off x="5097755" y="6358204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801FB38B-01F2-FBD7-7B51-D312DDF01254}"/>
              </a:ext>
            </a:extLst>
          </p:cNvPr>
          <p:cNvSpPr/>
          <p:nvPr/>
        </p:nvSpPr>
        <p:spPr>
          <a:xfrm>
            <a:off x="7012147" y="4330527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0957B9F-DD51-6310-71E1-9969839FA35E}"/>
              </a:ext>
            </a:extLst>
          </p:cNvPr>
          <p:cNvSpPr/>
          <p:nvPr/>
        </p:nvSpPr>
        <p:spPr>
          <a:xfrm>
            <a:off x="7345674" y="465540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A141DBAB-737A-C4A0-B60A-D36A4F0C8F11}"/>
              </a:ext>
            </a:extLst>
          </p:cNvPr>
          <p:cNvSpPr/>
          <p:nvPr/>
        </p:nvSpPr>
        <p:spPr>
          <a:xfrm>
            <a:off x="7322634" y="4994406"/>
            <a:ext cx="54771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0C3D1DA5-C467-2AB3-1DFC-541FCC9D9C0C}"/>
              </a:ext>
            </a:extLst>
          </p:cNvPr>
          <p:cNvSpPr/>
          <p:nvPr/>
        </p:nvSpPr>
        <p:spPr>
          <a:xfrm>
            <a:off x="9511156" y="4330527"/>
            <a:ext cx="253933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D779C727-044D-A4BA-1892-55540638D501}"/>
              </a:ext>
            </a:extLst>
          </p:cNvPr>
          <p:cNvSpPr/>
          <p:nvPr/>
        </p:nvSpPr>
        <p:spPr>
          <a:xfrm>
            <a:off x="7893710" y="4330527"/>
            <a:ext cx="72280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D22B1B53-AAF6-7DE2-4A0C-C62E17350687}"/>
              </a:ext>
            </a:extLst>
          </p:cNvPr>
          <p:cNvSpPr/>
          <p:nvPr/>
        </p:nvSpPr>
        <p:spPr>
          <a:xfrm>
            <a:off x="8682605" y="4330527"/>
            <a:ext cx="72280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C80A4815-AEDC-2A44-B2DB-753A2E9996C7}"/>
              </a:ext>
            </a:extLst>
          </p:cNvPr>
          <p:cNvSpPr/>
          <p:nvPr/>
        </p:nvSpPr>
        <p:spPr>
          <a:xfrm>
            <a:off x="8302539" y="465540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12C2EBAD-1243-4302-557E-37DC0BA747F1}"/>
              </a:ext>
            </a:extLst>
          </p:cNvPr>
          <p:cNvSpPr/>
          <p:nvPr/>
        </p:nvSpPr>
        <p:spPr>
          <a:xfrm>
            <a:off x="9104766" y="466175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CA9BDEB5-7C1B-344B-8CC9-A47D34B57B38}"/>
              </a:ext>
            </a:extLst>
          </p:cNvPr>
          <p:cNvSpPr/>
          <p:nvPr/>
        </p:nvSpPr>
        <p:spPr>
          <a:xfrm>
            <a:off x="9075459" y="4994406"/>
            <a:ext cx="2985912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5B566EE6-C9E5-B9DA-8B19-A8C5E7B4BD88}"/>
              </a:ext>
            </a:extLst>
          </p:cNvPr>
          <p:cNvSpPr/>
          <p:nvPr/>
        </p:nvSpPr>
        <p:spPr>
          <a:xfrm>
            <a:off x="7975072" y="4994406"/>
            <a:ext cx="664306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B45CC593-8014-22ED-F288-3A1FDE9DA331}"/>
              </a:ext>
            </a:extLst>
          </p:cNvPr>
          <p:cNvSpPr/>
          <p:nvPr/>
        </p:nvSpPr>
        <p:spPr>
          <a:xfrm>
            <a:off x="7974410" y="5337723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45A68115-2895-963D-0C18-3169DF20548E}"/>
              </a:ext>
            </a:extLst>
          </p:cNvPr>
          <p:cNvSpPr/>
          <p:nvPr/>
        </p:nvSpPr>
        <p:spPr>
          <a:xfrm>
            <a:off x="7957144" y="5685737"/>
            <a:ext cx="4093341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9191E09E-77F8-3183-ECF7-430A48A5C5F5}"/>
              </a:ext>
            </a:extLst>
          </p:cNvPr>
          <p:cNvSpPr/>
          <p:nvPr/>
        </p:nvSpPr>
        <p:spPr>
          <a:xfrm>
            <a:off x="6891145" y="6009971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99253C8D-3AAE-3800-40BE-6DA14FEEB6B1}"/>
              </a:ext>
            </a:extLst>
          </p:cNvPr>
          <p:cNvSpPr/>
          <p:nvPr/>
        </p:nvSpPr>
        <p:spPr>
          <a:xfrm>
            <a:off x="6874168" y="6358204"/>
            <a:ext cx="5165432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E2326380-A970-CE32-8C01-B5340DA1EEB1}"/>
              </a:ext>
            </a:extLst>
          </p:cNvPr>
          <p:cNvSpPr/>
          <p:nvPr/>
        </p:nvSpPr>
        <p:spPr>
          <a:xfrm>
            <a:off x="137434" y="4338414"/>
            <a:ext cx="3196692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8E631BA5-3700-4566-3DF8-E910B53031FD}"/>
              </a:ext>
            </a:extLst>
          </p:cNvPr>
          <p:cNvSpPr/>
          <p:nvPr/>
        </p:nvSpPr>
        <p:spPr>
          <a:xfrm>
            <a:off x="3532169" y="4330527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B212731-4336-B5D9-ED2E-60301DB52557}"/>
              </a:ext>
            </a:extLst>
          </p:cNvPr>
          <p:cNvSpPr/>
          <p:nvPr/>
        </p:nvSpPr>
        <p:spPr>
          <a:xfrm>
            <a:off x="4591149" y="4330022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8D54585F-8E25-941C-FDF7-5FAB122E60FB}"/>
              </a:ext>
            </a:extLst>
          </p:cNvPr>
          <p:cNvSpPr/>
          <p:nvPr/>
        </p:nvSpPr>
        <p:spPr>
          <a:xfrm>
            <a:off x="4909019" y="4671727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3DFB417A-50B2-EB44-CCDD-088CB6784714}"/>
              </a:ext>
            </a:extLst>
          </p:cNvPr>
          <p:cNvSpPr/>
          <p:nvPr/>
        </p:nvSpPr>
        <p:spPr>
          <a:xfrm>
            <a:off x="4269241" y="5008257"/>
            <a:ext cx="91440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3F4B5524-6B65-3C73-6968-62530C955AB3}"/>
              </a:ext>
            </a:extLst>
          </p:cNvPr>
          <p:cNvSpPr/>
          <p:nvPr/>
        </p:nvSpPr>
        <p:spPr>
          <a:xfrm>
            <a:off x="3584824" y="4667070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A4CBEE68-C116-F712-D60F-CE50A0DC12A6}"/>
              </a:ext>
            </a:extLst>
          </p:cNvPr>
          <p:cNvSpPr/>
          <p:nvPr/>
        </p:nvSpPr>
        <p:spPr>
          <a:xfrm>
            <a:off x="1846890" y="5007879"/>
            <a:ext cx="2026907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728AB434-7024-CE9D-5F8B-5989053C33BA}"/>
              </a:ext>
            </a:extLst>
          </p:cNvPr>
          <p:cNvSpPr/>
          <p:nvPr/>
        </p:nvSpPr>
        <p:spPr>
          <a:xfrm>
            <a:off x="1881458" y="5337588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0AEF41D-9EAE-2A84-C032-DE97FFCA87FF}"/>
              </a:ext>
            </a:extLst>
          </p:cNvPr>
          <p:cNvSpPr/>
          <p:nvPr/>
        </p:nvSpPr>
        <p:spPr>
          <a:xfrm>
            <a:off x="4290905" y="5348069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7617708C-9928-9A02-F811-DBA9F1FC7D09}"/>
              </a:ext>
            </a:extLst>
          </p:cNvPr>
          <p:cNvSpPr/>
          <p:nvPr/>
        </p:nvSpPr>
        <p:spPr>
          <a:xfrm>
            <a:off x="137434" y="5686590"/>
            <a:ext cx="2026907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B6A1ECA3-3D48-BD81-9FCE-9CF2514672A4}"/>
              </a:ext>
            </a:extLst>
          </p:cNvPr>
          <p:cNvSpPr/>
          <p:nvPr/>
        </p:nvSpPr>
        <p:spPr>
          <a:xfrm>
            <a:off x="2874358" y="6015106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7702879A-4347-6501-184C-01012956D755}"/>
              </a:ext>
            </a:extLst>
          </p:cNvPr>
          <p:cNvSpPr/>
          <p:nvPr/>
        </p:nvSpPr>
        <p:spPr>
          <a:xfrm>
            <a:off x="137434" y="6356916"/>
            <a:ext cx="3036772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CC5F3E4D-52DF-AAF1-DE7E-E76C2C3F070A}"/>
              </a:ext>
            </a:extLst>
          </p:cNvPr>
          <p:cNvSpPr/>
          <p:nvPr/>
        </p:nvSpPr>
        <p:spPr>
          <a:xfrm>
            <a:off x="2841789" y="5685259"/>
            <a:ext cx="173736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AC3A790-EDA2-18B4-AD57-E937A00DEA4B}"/>
              </a:ext>
            </a:extLst>
          </p:cNvPr>
          <p:cNvSpPr txBox="1"/>
          <p:nvPr/>
        </p:nvSpPr>
        <p:spPr>
          <a:xfrm>
            <a:off x="9246797" y="2547665"/>
            <a:ext cx="1390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Package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733579B0-C033-E911-86B0-63865618AF48}"/>
              </a:ext>
            </a:extLst>
          </p:cNvPr>
          <p:cNvSpPr txBox="1"/>
          <p:nvPr/>
        </p:nvSpPr>
        <p:spPr>
          <a:xfrm>
            <a:off x="1444310" y="3581975"/>
            <a:ext cx="768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PCB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90D71D4C-F16D-B2A3-A978-67D25FAB3959}"/>
              </a:ext>
            </a:extLst>
          </p:cNvPr>
          <p:cNvSpPr/>
          <p:nvPr/>
        </p:nvSpPr>
        <p:spPr>
          <a:xfrm>
            <a:off x="-4061" y="4336256"/>
            <a:ext cx="266700" cy="236934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9F933921-BDF9-4AB6-34A2-0853189CA128}"/>
              </a:ext>
            </a:extLst>
          </p:cNvPr>
          <p:cNvSpPr/>
          <p:nvPr/>
        </p:nvSpPr>
        <p:spPr>
          <a:xfrm>
            <a:off x="11938214" y="4333874"/>
            <a:ext cx="266700" cy="237172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BC876A37-7323-48E1-C859-AA57F49E5217}"/>
              </a:ext>
            </a:extLst>
          </p:cNvPr>
          <p:cNvSpPr/>
          <p:nvPr/>
        </p:nvSpPr>
        <p:spPr>
          <a:xfrm>
            <a:off x="6857681" y="5683231"/>
            <a:ext cx="100638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BC2E444C-3B5B-0A5C-1B77-9A495B0B910F}"/>
              </a:ext>
            </a:extLst>
          </p:cNvPr>
          <p:cNvSpPr/>
          <p:nvPr/>
        </p:nvSpPr>
        <p:spPr>
          <a:xfrm>
            <a:off x="7548238" y="5328565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3A439385-6F6F-EE37-238D-881A5920F3B2}"/>
              </a:ext>
            </a:extLst>
          </p:cNvPr>
          <p:cNvSpPr/>
          <p:nvPr/>
        </p:nvSpPr>
        <p:spPr>
          <a:xfrm>
            <a:off x="-5730" y="4336268"/>
            <a:ext cx="12210643" cy="2369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2AD8EBF4-C57F-A526-5336-4870CBC39B71}"/>
              </a:ext>
            </a:extLst>
          </p:cNvPr>
          <p:cNvCxnSpPr>
            <a:cxnSpLocks/>
          </p:cNvCxnSpPr>
          <p:nvPr/>
        </p:nvCxnSpPr>
        <p:spPr>
          <a:xfrm flipH="1">
            <a:off x="8624141" y="3009900"/>
            <a:ext cx="672259" cy="62610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A8E84875-97F7-99EB-DE6E-EF5843957FC1}"/>
              </a:ext>
            </a:extLst>
          </p:cNvPr>
          <p:cNvCxnSpPr>
            <a:cxnSpLocks/>
          </p:cNvCxnSpPr>
          <p:nvPr/>
        </p:nvCxnSpPr>
        <p:spPr>
          <a:xfrm flipH="1">
            <a:off x="8606859" y="2994025"/>
            <a:ext cx="673666" cy="615269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345D6EB9-6187-62A1-0438-4345B2EEAD33}"/>
              </a:ext>
            </a:extLst>
          </p:cNvPr>
          <p:cNvCxnSpPr>
            <a:cxnSpLocks/>
          </p:cNvCxnSpPr>
          <p:nvPr/>
        </p:nvCxnSpPr>
        <p:spPr>
          <a:xfrm>
            <a:off x="1990733" y="4093027"/>
            <a:ext cx="958009" cy="114045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C811E270-C4CB-0F85-5E95-D710244E97D4}"/>
              </a:ext>
            </a:extLst>
          </p:cNvPr>
          <p:cNvCxnSpPr>
            <a:cxnSpLocks/>
          </p:cNvCxnSpPr>
          <p:nvPr/>
        </p:nvCxnSpPr>
        <p:spPr>
          <a:xfrm>
            <a:off x="1984850" y="4049930"/>
            <a:ext cx="958009" cy="114045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04F668A5-B6FA-3492-6129-C7EC24F6628E}"/>
              </a:ext>
            </a:extLst>
          </p:cNvPr>
          <p:cNvSpPr txBox="1"/>
          <p:nvPr/>
        </p:nvSpPr>
        <p:spPr>
          <a:xfrm>
            <a:off x="2858912" y="2402423"/>
            <a:ext cx="679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Die</a:t>
            </a:r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02D75EDF-BDF3-1883-4693-BA4B95BDDEF9}"/>
              </a:ext>
            </a:extLst>
          </p:cNvPr>
          <p:cNvCxnSpPr>
            <a:cxnSpLocks/>
          </p:cNvCxnSpPr>
          <p:nvPr/>
        </p:nvCxnSpPr>
        <p:spPr>
          <a:xfrm>
            <a:off x="3492500" y="2778125"/>
            <a:ext cx="840116" cy="330228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B5F29546-69C0-8C21-1FE9-00459BD8E1D8}"/>
              </a:ext>
            </a:extLst>
          </p:cNvPr>
          <p:cNvCxnSpPr>
            <a:cxnSpLocks/>
          </p:cNvCxnSpPr>
          <p:nvPr/>
        </p:nvCxnSpPr>
        <p:spPr>
          <a:xfrm>
            <a:off x="3498850" y="2749550"/>
            <a:ext cx="827883" cy="325232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0F4327D4-5E78-03AA-0F3E-1F3B7FE29B7D}"/>
              </a:ext>
            </a:extLst>
          </p:cNvPr>
          <p:cNvSpPr txBox="1"/>
          <p:nvPr/>
        </p:nvSpPr>
        <p:spPr>
          <a:xfrm>
            <a:off x="3725014" y="1647811"/>
            <a:ext cx="5687519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400" b="1"/>
              <a:t>Single pin-swap zone along perimeter of PCB</a:t>
            </a:r>
          </a:p>
          <a:p>
            <a:pPr algn="ctr"/>
            <a:r>
              <a:rPr lang="en-US" sz="2400" b="1"/>
              <a:t>(yellow) contains terminals of all nets.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40CC01D5-C30F-791B-B543-922AA8665651}"/>
              </a:ext>
            </a:extLst>
          </p:cNvPr>
          <p:cNvGrpSpPr/>
          <p:nvPr/>
        </p:nvGrpSpPr>
        <p:grpSpPr>
          <a:xfrm>
            <a:off x="171067" y="1906062"/>
            <a:ext cx="3467484" cy="2589738"/>
            <a:chOff x="171067" y="1906062"/>
            <a:chExt cx="3467484" cy="2589738"/>
          </a:xfrm>
        </p:grpSpPr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5B46D905-6AE8-637B-0CEE-48084537B336}"/>
                </a:ext>
              </a:extLst>
            </p:cNvPr>
            <p:cNvSpPr/>
            <p:nvPr/>
          </p:nvSpPr>
          <p:spPr>
            <a:xfrm>
              <a:off x="190501" y="1933575"/>
              <a:ext cx="3448050" cy="256222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15A0A42F-D107-1314-521C-9972976EFC3C}"/>
                </a:ext>
              </a:extLst>
            </p:cNvPr>
            <p:cNvSpPr/>
            <p:nvPr/>
          </p:nvSpPr>
          <p:spPr>
            <a:xfrm>
              <a:off x="171067" y="1906062"/>
              <a:ext cx="3448050" cy="256222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597FF7D7-5CDE-2FDE-1779-82E83A5D32C8}"/>
              </a:ext>
            </a:extLst>
          </p:cNvPr>
          <p:cNvGrpSpPr/>
          <p:nvPr/>
        </p:nvGrpSpPr>
        <p:grpSpPr>
          <a:xfrm flipH="1">
            <a:off x="9407393" y="1901715"/>
            <a:ext cx="2641143" cy="2589738"/>
            <a:chOff x="171067" y="1906062"/>
            <a:chExt cx="3467484" cy="2589738"/>
          </a:xfrm>
        </p:grpSpPr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3760FD6A-14CD-BA3F-23CA-615781DA71E9}"/>
                </a:ext>
              </a:extLst>
            </p:cNvPr>
            <p:cNvSpPr/>
            <p:nvPr/>
          </p:nvSpPr>
          <p:spPr>
            <a:xfrm>
              <a:off x="190501" y="1933575"/>
              <a:ext cx="3448050" cy="256222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971C923-E3A8-C7A4-02BC-491108029240}"/>
                </a:ext>
              </a:extLst>
            </p:cNvPr>
            <p:cNvSpPr/>
            <p:nvPr/>
          </p:nvSpPr>
          <p:spPr>
            <a:xfrm>
              <a:off x="171067" y="1906062"/>
              <a:ext cx="3448050" cy="256222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6250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roup 190">
            <a:extLst>
              <a:ext uri="{FF2B5EF4-FFF2-40B4-BE49-F238E27FC236}">
                <a16:creationId xmlns:a16="http://schemas.microsoft.com/office/drawing/2014/main" id="{246BC456-0B85-A8F8-5F4C-3D21676F79F2}"/>
              </a:ext>
            </a:extLst>
          </p:cNvPr>
          <p:cNvGrpSpPr/>
          <p:nvPr/>
        </p:nvGrpSpPr>
        <p:grpSpPr>
          <a:xfrm>
            <a:off x="1017387" y="-458097"/>
            <a:ext cx="11148395" cy="2175217"/>
            <a:chOff x="2772696" y="2573873"/>
            <a:chExt cx="11148395" cy="217521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EF6EE30-771F-36C6-D420-9EC76849A43D}"/>
                </a:ext>
              </a:extLst>
            </p:cNvPr>
            <p:cNvSpPr/>
            <p:nvPr/>
          </p:nvSpPr>
          <p:spPr>
            <a:xfrm>
              <a:off x="432673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13FA2E7-7F05-4833-B416-9E0F67297746}"/>
                </a:ext>
              </a:extLst>
            </p:cNvPr>
            <p:cNvSpPr/>
            <p:nvPr/>
          </p:nvSpPr>
          <p:spPr>
            <a:xfrm>
              <a:off x="448552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4DDD30D-B157-B9E0-8F37-83E48B2EC603}"/>
                </a:ext>
              </a:extLst>
            </p:cNvPr>
            <p:cNvSpPr/>
            <p:nvPr/>
          </p:nvSpPr>
          <p:spPr>
            <a:xfrm>
              <a:off x="464431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9A9BE80-E923-4890-ADD6-D29889DFBF9A}"/>
                </a:ext>
              </a:extLst>
            </p:cNvPr>
            <p:cNvSpPr/>
            <p:nvPr/>
          </p:nvSpPr>
          <p:spPr>
            <a:xfrm>
              <a:off x="480310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A62599A-6B66-AFA6-4E01-F7CCBFDBB84A}"/>
                </a:ext>
              </a:extLst>
            </p:cNvPr>
            <p:cNvSpPr/>
            <p:nvPr/>
          </p:nvSpPr>
          <p:spPr>
            <a:xfrm>
              <a:off x="496189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2A99BA2-46D1-296A-8B65-C25CA092C3DD}"/>
                </a:ext>
              </a:extLst>
            </p:cNvPr>
            <p:cNvSpPr/>
            <p:nvPr/>
          </p:nvSpPr>
          <p:spPr>
            <a:xfrm>
              <a:off x="512068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6CCAAFE-15B3-90C7-AFFB-3F709613D154}"/>
                </a:ext>
              </a:extLst>
            </p:cNvPr>
            <p:cNvSpPr/>
            <p:nvPr/>
          </p:nvSpPr>
          <p:spPr>
            <a:xfrm>
              <a:off x="527947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30E0957-3253-A13B-2D76-D7B286F76513}"/>
                </a:ext>
              </a:extLst>
            </p:cNvPr>
            <p:cNvSpPr/>
            <p:nvPr/>
          </p:nvSpPr>
          <p:spPr>
            <a:xfrm>
              <a:off x="543826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BD0E8D8-B0B3-8FBB-4372-C3BDBC060723}"/>
                </a:ext>
              </a:extLst>
            </p:cNvPr>
            <p:cNvSpPr/>
            <p:nvPr/>
          </p:nvSpPr>
          <p:spPr>
            <a:xfrm>
              <a:off x="559705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A21FFFE-9445-3EE5-2F57-B201084C559B}"/>
                </a:ext>
              </a:extLst>
            </p:cNvPr>
            <p:cNvSpPr/>
            <p:nvPr/>
          </p:nvSpPr>
          <p:spPr>
            <a:xfrm>
              <a:off x="575584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A3D6DC-8FF3-7456-9A69-63A33E15149D}"/>
                </a:ext>
              </a:extLst>
            </p:cNvPr>
            <p:cNvSpPr/>
            <p:nvPr/>
          </p:nvSpPr>
          <p:spPr>
            <a:xfrm>
              <a:off x="591463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C93554-94B7-2E9D-84CB-E8127DB83CE4}"/>
                </a:ext>
              </a:extLst>
            </p:cNvPr>
            <p:cNvSpPr/>
            <p:nvPr/>
          </p:nvSpPr>
          <p:spPr>
            <a:xfrm>
              <a:off x="607342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D7C993C-D7FE-03CB-416C-1E1DF458C28F}"/>
                </a:ext>
              </a:extLst>
            </p:cNvPr>
            <p:cNvSpPr/>
            <p:nvPr/>
          </p:nvSpPr>
          <p:spPr>
            <a:xfrm>
              <a:off x="623221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1C66267-CD09-AE45-9111-F53CFE8CFB38}"/>
                </a:ext>
              </a:extLst>
            </p:cNvPr>
            <p:cNvSpPr/>
            <p:nvPr/>
          </p:nvSpPr>
          <p:spPr>
            <a:xfrm>
              <a:off x="639100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07366C7-9758-B5DA-6231-8A3820FBAB08}"/>
                </a:ext>
              </a:extLst>
            </p:cNvPr>
            <p:cNvSpPr/>
            <p:nvPr/>
          </p:nvSpPr>
          <p:spPr>
            <a:xfrm>
              <a:off x="654979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57355CA-801F-BBEB-82D6-43F1A8A20CC5}"/>
                </a:ext>
              </a:extLst>
            </p:cNvPr>
            <p:cNvSpPr/>
            <p:nvPr/>
          </p:nvSpPr>
          <p:spPr>
            <a:xfrm>
              <a:off x="670858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8E91102-2BFF-3150-EF62-CCF1520D60C2}"/>
                </a:ext>
              </a:extLst>
            </p:cNvPr>
            <p:cNvSpPr/>
            <p:nvPr/>
          </p:nvSpPr>
          <p:spPr>
            <a:xfrm>
              <a:off x="686737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4ADD86D-4F58-465B-F5E1-D78EA3414D36}"/>
                </a:ext>
              </a:extLst>
            </p:cNvPr>
            <p:cNvSpPr/>
            <p:nvPr/>
          </p:nvSpPr>
          <p:spPr>
            <a:xfrm>
              <a:off x="702616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4A2CD7A-C9E0-B77D-E8C1-307FF2BBC819}"/>
                </a:ext>
              </a:extLst>
            </p:cNvPr>
            <p:cNvSpPr/>
            <p:nvPr/>
          </p:nvSpPr>
          <p:spPr>
            <a:xfrm>
              <a:off x="718495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7548448-2C3F-BCC0-9BF5-BA86F8DC1BFB}"/>
                </a:ext>
              </a:extLst>
            </p:cNvPr>
            <p:cNvSpPr/>
            <p:nvPr/>
          </p:nvSpPr>
          <p:spPr>
            <a:xfrm>
              <a:off x="734374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E75D385-300B-9141-4E6C-F6D369CADC17}"/>
                </a:ext>
              </a:extLst>
            </p:cNvPr>
            <p:cNvSpPr/>
            <p:nvPr/>
          </p:nvSpPr>
          <p:spPr>
            <a:xfrm>
              <a:off x="750253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D6CBEA3-7250-43AA-2F85-459F4940E813}"/>
                </a:ext>
              </a:extLst>
            </p:cNvPr>
            <p:cNvSpPr/>
            <p:nvPr/>
          </p:nvSpPr>
          <p:spPr>
            <a:xfrm>
              <a:off x="766132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2B3E3AE-2641-DD03-CC89-57461C588A7A}"/>
                </a:ext>
              </a:extLst>
            </p:cNvPr>
            <p:cNvSpPr/>
            <p:nvPr/>
          </p:nvSpPr>
          <p:spPr>
            <a:xfrm>
              <a:off x="782011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0C873AA-6070-15A0-53A5-B1E88E5D15E2}"/>
                </a:ext>
              </a:extLst>
            </p:cNvPr>
            <p:cNvSpPr/>
            <p:nvPr/>
          </p:nvSpPr>
          <p:spPr>
            <a:xfrm>
              <a:off x="797890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8A187D3-1878-A25F-A970-677CD8BAFA4D}"/>
                </a:ext>
              </a:extLst>
            </p:cNvPr>
            <p:cNvSpPr/>
            <p:nvPr/>
          </p:nvSpPr>
          <p:spPr>
            <a:xfrm>
              <a:off x="813769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13B5AFC-DD9E-326A-F286-3A98B008C5EA}"/>
                </a:ext>
              </a:extLst>
            </p:cNvPr>
            <p:cNvSpPr/>
            <p:nvPr/>
          </p:nvSpPr>
          <p:spPr>
            <a:xfrm>
              <a:off x="829648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5A3F6AF-0896-1DE6-2887-CABE01F8FEB6}"/>
                </a:ext>
              </a:extLst>
            </p:cNvPr>
            <p:cNvSpPr/>
            <p:nvPr/>
          </p:nvSpPr>
          <p:spPr>
            <a:xfrm>
              <a:off x="8455275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75D37AB-0B15-F33E-3A53-2C8A2B202CF0}"/>
                </a:ext>
              </a:extLst>
            </p:cNvPr>
            <p:cNvSpPr/>
            <p:nvPr/>
          </p:nvSpPr>
          <p:spPr>
            <a:xfrm>
              <a:off x="4243234" y="2934322"/>
              <a:ext cx="4362450" cy="247650"/>
            </a:xfrm>
            <a:prstGeom prst="rect">
              <a:avLst/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3E41143-7BE1-C7E4-1154-C98DD0D644A3}"/>
                </a:ext>
              </a:extLst>
            </p:cNvPr>
            <p:cNvCxnSpPr>
              <a:cxnSpLocks/>
            </p:cNvCxnSpPr>
            <p:nvPr/>
          </p:nvCxnSpPr>
          <p:spPr>
            <a:xfrm>
              <a:off x="4283852" y="3141823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rapezoid 32">
              <a:extLst>
                <a:ext uri="{FF2B5EF4-FFF2-40B4-BE49-F238E27FC236}">
                  <a16:creationId xmlns:a16="http://schemas.microsoft.com/office/drawing/2014/main" id="{68CD1463-9C32-5D9F-88A8-5515C2A3C381}"/>
                </a:ext>
              </a:extLst>
            </p:cNvPr>
            <p:cNvSpPr/>
            <p:nvPr/>
          </p:nvSpPr>
          <p:spPr>
            <a:xfrm>
              <a:off x="4346148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7AC3AB12-A15C-BFC8-997E-C6F2A6EF69D6}"/>
                </a:ext>
              </a:extLst>
            </p:cNvPr>
            <p:cNvSpPr/>
            <p:nvPr/>
          </p:nvSpPr>
          <p:spPr>
            <a:xfrm>
              <a:off x="4504907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apezoid 34">
              <a:extLst>
                <a:ext uri="{FF2B5EF4-FFF2-40B4-BE49-F238E27FC236}">
                  <a16:creationId xmlns:a16="http://schemas.microsoft.com/office/drawing/2014/main" id="{E94D0B50-D5BA-AE76-B40C-DD0374AB4340}"/>
                </a:ext>
              </a:extLst>
            </p:cNvPr>
            <p:cNvSpPr/>
            <p:nvPr/>
          </p:nvSpPr>
          <p:spPr>
            <a:xfrm>
              <a:off x="4663666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rapezoid 35">
              <a:extLst>
                <a:ext uri="{FF2B5EF4-FFF2-40B4-BE49-F238E27FC236}">
                  <a16:creationId xmlns:a16="http://schemas.microsoft.com/office/drawing/2014/main" id="{16C4326D-C5C8-A7A4-3F81-416AE2B6BC50}"/>
                </a:ext>
              </a:extLst>
            </p:cNvPr>
            <p:cNvSpPr/>
            <p:nvPr/>
          </p:nvSpPr>
          <p:spPr>
            <a:xfrm>
              <a:off x="4822425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82B16E3F-09EE-2EDC-6292-EA9AE1382F22}"/>
                </a:ext>
              </a:extLst>
            </p:cNvPr>
            <p:cNvSpPr/>
            <p:nvPr/>
          </p:nvSpPr>
          <p:spPr>
            <a:xfrm>
              <a:off x="4981184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rapezoid 37">
              <a:extLst>
                <a:ext uri="{FF2B5EF4-FFF2-40B4-BE49-F238E27FC236}">
                  <a16:creationId xmlns:a16="http://schemas.microsoft.com/office/drawing/2014/main" id="{3F3F4820-1053-42C5-7DC7-8751D19A5663}"/>
                </a:ext>
              </a:extLst>
            </p:cNvPr>
            <p:cNvSpPr/>
            <p:nvPr/>
          </p:nvSpPr>
          <p:spPr>
            <a:xfrm>
              <a:off x="5139943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apezoid 38">
              <a:extLst>
                <a:ext uri="{FF2B5EF4-FFF2-40B4-BE49-F238E27FC236}">
                  <a16:creationId xmlns:a16="http://schemas.microsoft.com/office/drawing/2014/main" id="{D01422DC-E296-2027-580E-9F632CBDD090}"/>
                </a:ext>
              </a:extLst>
            </p:cNvPr>
            <p:cNvSpPr/>
            <p:nvPr/>
          </p:nvSpPr>
          <p:spPr>
            <a:xfrm>
              <a:off x="5298702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apezoid 39">
              <a:extLst>
                <a:ext uri="{FF2B5EF4-FFF2-40B4-BE49-F238E27FC236}">
                  <a16:creationId xmlns:a16="http://schemas.microsoft.com/office/drawing/2014/main" id="{664D1CC1-13F2-78E4-8F28-47C3EB585C90}"/>
                </a:ext>
              </a:extLst>
            </p:cNvPr>
            <p:cNvSpPr/>
            <p:nvPr/>
          </p:nvSpPr>
          <p:spPr>
            <a:xfrm>
              <a:off x="5457461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apezoid 40">
              <a:extLst>
                <a:ext uri="{FF2B5EF4-FFF2-40B4-BE49-F238E27FC236}">
                  <a16:creationId xmlns:a16="http://schemas.microsoft.com/office/drawing/2014/main" id="{0A29B66A-F5D9-6A44-FEB9-F47E58E262D9}"/>
                </a:ext>
              </a:extLst>
            </p:cNvPr>
            <p:cNvSpPr/>
            <p:nvPr/>
          </p:nvSpPr>
          <p:spPr>
            <a:xfrm>
              <a:off x="5616220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apezoid 41">
              <a:extLst>
                <a:ext uri="{FF2B5EF4-FFF2-40B4-BE49-F238E27FC236}">
                  <a16:creationId xmlns:a16="http://schemas.microsoft.com/office/drawing/2014/main" id="{E51075A1-3A42-F1D9-B783-1E846D96E284}"/>
                </a:ext>
              </a:extLst>
            </p:cNvPr>
            <p:cNvSpPr/>
            <p:nvPr/>
          </p:nvSpPr>
          <p:spPr>
            <a:xfrm>
              <a:off x="5774979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apezoid 42">
              <a:extLst>
                <a:ext uri="{FF2B5EF4-FFF2-40B4-BE49-F238E27FC236}">
                  <a16:creationId xmlns:a16="http://schemas.microsoft.com/office/drawing/2014/main" id="{FB41F8BE-A880-9042-9F0A-C2C51B097D2A}"/>
                </a:ext>
              </a:extLst>
            </p:cNvPr>
            <p:cNvSpPr/>
            <p:nvPr/>
          </p:nvSpPr>
          <p:spPr>
            <a:xfrm>
              <a:off x="5933738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apezoid 43">
              <a:extLst>
                <a:ext uri="{FF2B5EF4-FFF2-40B4-BE49-F238E27FC236}">
                  <a16:creationId xmlns:a16="http://schemas.microsoft.com/office/drawing/2014/main" id="{C31A95F8-3C1B-CBFF-AD40-7214869384DE}"/>
                </a:ext>
              </a:extLst>
            </p:cNvPr>
            <p:cNvSpPr/>
            <p:nvPr/>
          </p:nvSpPr>
          <p:spPr>
            <a:xfrm>
              <a:off x="6092497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apezoid 44">
              <a:extLst>
                <a:ext uri="{FF2B5EF4-FFF2-40B4-BE49-F238E27FC236}">
                  <a16:creationId xmlns:a16="http://schemas.microsoft.com/office/drawing/2014/main" id="{838DCE20-E21A-864F-AE5D-6FB02E31D441}"/>
                </a:ext>
              </a:extLst>
            </p:cNvPr>
            <p:cNvSpPr/>
            <p:nvPr/>
          </p:nvSpPr>
          <p:spPr>
            <a:xfrm>
              <a:off x="6251256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apezoid 45">
              <a:extLst>
                <a:ext uri="{FF2B5EF4-FFF2-40B4-BE49-F238E27FC236}">
                  <a16:creationId xmlns:a16="http://schemas.microsoft.com/office/drawing/2014/main" id="{036B7523-D89C-85A3-B262-2D06CA2ECEA4}"/>
                </a:ext>
              </a:extLst>
            </p:cNvPr>
            <p:cNvSpPr/>
            <p:nvPr/>
          </p:nvSpPr>
          <p:spPr>
            <a:xfrm>
              <a:off x="6410015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EA435D6C-70F1-1AA2-E298-54B58FDE07E1}"/>
                </a:ext>
              </a:extLst>
            </p:cNvPr>
            <p:cNvSpPr/>
            <p:nvPr/>
          </p:nvSpPr>
          <p:spPr>
            <a:xfrm>
              <a:off x="6568774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rapezoid 47">
              <a:extLst>
                <a:ext uri="{FF2B5EF4-FFF2-40B4-BE49-F238E27FC236}">
                  <a16:creationId xmlns:a16="http://schemas.microsoft.com/office/drawing/2014/main" id="{75C1B823-B023-70AE-519D-05E747C1E68E}"/>
                </a:ext>
              </a:extLst>
            </p:cNvPr>
            <p:cNvSpPr/>
            <p:nvPr/>
          </p:nvSpPr>
          <p:spPr>
            <a:xfrm>
              <a:off x="6727533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AF99C734-EEFC-60C6-5851-11107DF95DE4}"/>
                </a:ext>
              </a:extLst>
            </p:cNvPr>
            <p:cNvSpPr/>
            <p:nvPr/>
          </p:nvSpPr>
          <p:spPr>
            <a:xfrm>
              <a:off x="6886292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rapezoid 49">
              <a:extLst>
                <a:ext uri="{FF2B5EF4-FFF2-40B4-BE49-F238E27FC236}">
                  <a16:creationId xmlns:a16="http://schemas.microsoft.com/office/drawing/2014/main" id="{2E228784-4955-6EFA-D978-5D5866389AD7}"/>
                </a:ext>
              </a:extLst>
            </p:cNvPr>
            <p:cNvSpPr/>
            <p:nvPr/>
          </p:nvSpPr>
          <p:spPr>
            <a:xfrm>
              <a:off x="7045051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rapezoid 50">
              <a:extLst>
                <a:ext uri="{FF2B5EF4-FFF2-40B4-BE49-F238E27FC236}">
                  <a16:creationId xmlns:a16="http://schemas.microsoft.com/office/drawing/2014/main" id="{E80C2C65-0633-478A-2E5E-FF7C91BFFD14}"/>
                </a:ext>
              </a:extLst>
            </p:cNvPr>
            <p:cNvSpPr/>
            <p:nvPr/>
          </p:nvSpPr>
          <p:spPr>
            <a:xfrm>
              <a:off x="7203810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apezoid 51">
              <a:extLst>
                <a:ext uri="{FF2B5EF4-FFF2-40B4-BE49-F238E27FC236}">
                  <a16:creationId xmlns:a16="http://schemas.microsoft.com/office/drawing/2014/main" id="{05FC9622-1532-E25F-2F1B-85D7AF1634E3}"/>
                </a:ext>
              </a:extLst>
            </p:cNvPr>
            <p:cNvSpPr/>
            <p:nvPr/>
          </p:nvSpPr>
          <p:spPr>
            <a:xfrm>
              <a:off x="7362569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rapezoid 52">
              <a:extLst>
                <a:ext uri="{FF2B5EF4-FFF2-40B4-BE49-F238E27FC236}">
                  <a16:creationId xmlns:a16="http://schemas.microsoft.com/office/drawing/2014/main" id="{FBC528D8-543F-A02E-4CDA-D7F8C7FECAA1}"/>
                </a:ext>
              </a:extLst>
            </p:cNvPr>
            <p:cNvSpPr/>
            <p:nvPr/>
          </p:nvSpPr>
          <p:spPr>
            <a:xfrm>
              <a:off x="7521328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7B4D9C25-EAF2-D6CD-1611-68F3D8F55ED0}"/>
                </a:ext>
              </a:extLst>
            </p:cNvPr>
            <p:cNvSpPr/>
            <p:nvPr/>
          </p:nvSpPr>
          <p:spPr>
            <a:xfrm>
              <a:off x="7680087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rapezoid 54">
              <a:extLst>
                <a:ext uri="{FF2B5EF4-FFF2-40B4-BE49-F238E27FC236}">
                  <a16:creationId xmlns:a16="http://schemas.microsoft.com/office/drawing/2014/main" id="{0E645B8A-A30F-4F48-227B-53366B2F4447}"/>
                </a:ext>
              </a:extLst>
            </p:cNvPr>
            <p:cNvSpPr/>
            <p:nvPr/>
          </p:nvSpPr>
          <p:spPr>
            <a:xfrm>
              <a:off x="7838846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rapezoid 55">
              <a:extLst>
                <a:ext uri="{FF2B5EF4-FFF2-40B4-BE49-F238E27FC236}">
                  <a16:creationId xmlns:a16="http://schemas.microsoft.com/office/drawing/2014/main" id="{82D30989-894C-82E8-3ED8-FE8440ADCF73}"/>
                </a:ext>
              </a:extLst>
            </p:cNvPr>
            <p:cNvSpPr/>
            <p:nvPr/>
          </p:nvSpPr>
          <p:spPr>
            <a:xfrm>
              <a:off x="7997605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rapezoid 56">
              <a:extLst>
                <a:ext uri="{FF2B5EF4-FFF2-40B4-BE49-F238E27FC236}">
                  <a16:creationId xmlns:a16="http://schemas.microsoft.com/office/drawing/2014/main" id="{0F7EBDA1-3997-EB56-EC02-9E2D40A5DAD5}"/>
                </a:ext>
              </a:extLst>
            </p:cNvPr>
            <p:cNvSpPr/>
            <p:nvPr/>
          </p:nvSpPr>
          <p:spPr>
            <a:xfrm>
              <a:off x="8156364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rapezoid 57">
              <a:extLst>
                <a:ext uri="{FF2B5EF4-FFF2-40B4-BE49-F238E27FC236}">
                  <a16:creationId xmlns:a16="http://schemas.microsoft.com/office/drawing/2014/main" id="{61D65C2D-55DD-FACB-0C4C-7D2486ED969A}"/>
                </a:ext>
              </a:extLst>
            </p:cNvPr>
            <p:cNvSpPr/>
            <p:nvPr/>
          </p:nvSpPr>
          <p:spPr>
            <a:xfrm>
              <a:off x="8315123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rapezoid 58">
              <a:extLst>
                <a:ext uri="{FF2B5EF4-FFF2-40B4-BE49-F238E27FC236}">
                  <a16:creationId xmlns:a16="http://schemas.microsoft.com/office/drawing/2014/main" id="{6AB8B332-1CFC-571F-22E2-05CF3BCB0F7D}"/>
                </a:ext>
              </a:extLst>
            </p:cNvPr>
            <p:cNvSpPr/>
            <p:nvPr/>
          </p:nvSpPr>
          <p:spPr>
            <a:xfrm>
              <a:off x="8473884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2E6642E-A99E-BA10-D373-7B05FC8F075E}"/>
                </a:ext>
              </a:extLst>
            </p:cNvPr>
            <p:cNvCxnSpPr>
              <a:cxnSpLocks/>
            </p:cNvCxnSpPr>
            <p:nvPr/>
          </p:nvCxnSpPr>
          <p:spPr>
            <a:xfrm>
              <a:off x="4510073" y="3141823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4305CE9-B534-FD8E-76E2-57BA2A7A2561}"/>
                </a:ext>
              </a:extLst>
            </p:cNvPr>
            <p:cNvCxnSpPr>
              <a:cxnSpLocks/>
            </p:cNvCxnSpPr>
            <p:nvPr/>
          </p:nvCxnSpPr>
          <p:spPr>
            <a:xfrm>
              <a:off x="4667235" y="3141823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89C74DD-A23A-2E5F-CA84-541C62F5D78C}"/>
                </a:ext>
              </a:extLst>
            </p:cNvPr>
            <p:cNvCxnSpPr>
              <a:cxnSpLocks/>
            </p:cNvCxnSpPr>
            <p:nvPr/>
          </p:nvCxnSpPr>
          <p:spPr>
            <a:xfrm>
              <a:off x="4915972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A03A38A-1DB1-02D7-0994-FA7324B6BA0C}"/>
                </a:ext>
              </a:extLst>
            </p:cNvPr>
            <p:cNvCxnSpPr>
              <a:cxnSpLocks/>
            </p:cNvCxnSpPr>
            <p:nvPr/>
          </p:nvCxnSpPr>
          <p:spPr>
            <a:xfrm>
              <a:off x="5076721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EA1CE95-01C9-138C-2DA4-8EEFFEA06C58}"/>
                </a:ext>
              </a:extLst>
            </p:cNvPr>
            <p:cNvCxnSpPr>
              <a:cxnSpLocks/>
            </p:cNvCxnSpPr>
            <p:nvPr/>
          </p:nvCxnSpPr>
          <p:spPr>
            <a:xfrm>
              <a:off x="5298702" y="3141823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1CAFB31-7387-689D-335B-275AFC034FB1}"/>
                </a:ext>
              </a:extLst>
            </p:cNvPr>
            <p:cNvCxnSpPr>
              <a:cxnSpLocks/>
            </p:cNvCxnSpPr>
            <p:nvPr/>
          </p:nvCxnSpPr>
          <p:spPr>
            <a:xfrm>
              <a:off x="5774979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6B013F1-0B6C-99D9-85C1-D5F022ECA1C5}"/>
                </a:ext>
              </a:extLst>
            </p:cNvPr>
            <p:cNvCxnSpPr>
              <a:cxnSpLocks/>
            </p:cNvCxnSpPr>
            <p:nvPr/>
          </p:nvCxnSpPr>
          <p:spPr>
            <a:xfrm>
              <a:off x="5935728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AE78F5E-CAA4-A125-A378-7AAD25D43A05}"/>
                </a:ext>
              </a:extLst>
            </p:cNvPr>
            <p:cNvCxnSpPr>
              <a:cxnSpLocks/>
            </p:cNvCxnSpPr>
            <p:nvPr/>
          </p:nvCxnSpPr>
          <p:spPr>
            <a:xfrm>
              <a:off x="6094560" y="3141823"/>
              <a:ext cx="6400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5545900-B863-5C1A-C491-FA60407DC6F0}"/>
                </a:ext>
              </a:extLst>
            </p:cNvPr>
            <p:cNvCxnSpPr>
              <a:cxnSpLocks/>
            </p:cNvCxnSpPr>
            <p:nvPr/>
          </p:nvCxnSpPr>
          <p:spPr>
            <a:xfrm>
              <a:off x="6196957" y="3141823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59434DC-3975-A70C-1143-76A34589BA61}"/>
                </a:ext>
              </a:extLst>
            </p:cNvPr>
            <p:cNvCxnSpPr>
              <a:cxnSpLocks/>
            </p:cNvCxnSpPr>
            <p:nvPr/>
          </p:nvCxnSpPr>
          <p:spPr>
            <a:xfrm>
              <a:off x="6570812" y="3141823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D9A9174-D09A-CBD4-9D3E-7A7CE7E940A6}"/>
                </a:ext>
              </a:extLst>
            </p:cNvPr>
            <p:cNvCxnSpPr>
              <a:cxnSpLocks/>
            </p:cNvCxnSpPr>
            <p:nvPr/>
          </p:nvCxnSpPr>
          <p:spPr>
            <a:xfrm>
              <a:off x="6417117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82B49B7-3FAD-1ECD-F8EB-F987E338BD1C}"/>
                </a:ext>
              </a:extLst>
            </p:cNvPr>
            <p:cNvCxnSpPr>
              <a:cxnSpLocks/>
            </p:cNvCxnSpPr>
            <p:nvPr/>
          </p:nvCxnSpPr>
          <p:spPr>
            <a:xfrm>
              <a:off x="6818371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4F72CFE-7FAF-69A6-E004-028602C3C3B7}"/>
                </a:ext>
              </a:extLst>
            </p:cNvPr>
            <p:cNvCxnSpPr>
              <a:cxnSpLocks/>
            </p:cNvCxnSpPr>
            <p:nvPr/>
          </p:nvCxnSpPr>
          <p:spPr>
            <a:xfrm>
              <a:off x="7052259" y="3141823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A01F0B0-7650-9B2B-7873-F809E4EED25B}"/>
                </a:ext>
              </a:extLst>
            </p:cNvPr>
            <p:cNvCxnSpPr>
              <a:cxnSpLocks/>
            </p:cNvCxnSpPr>
            <p:nvPr/>
          </p:nvCxnSpPr>
          <p:spPr>
            <a:xfrm>
              <a:off x="7514248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3319BB1-6401-869E-B840-8FCDC4F3AA56}"/>
                </a:ext>
              </a:extLst>
            </p:cNvPr>
            <p:cNvCxnSpPr>
              <a:cxnSpLocks/>
            </p:cNvCxnSpPr>
            <p:nvPr/>
          </p:nvCxnSpPr>
          <p:spPr>
            <a:xfrm>
              <a:off x="7670234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63647C1-ECFB-15BD-5DE4-5979C6779646}"/>
                </a:ext>
              </a:extLst>
            </p:cNvPr>
            <p:cNvCxnSpPr>
              <a:cxnSpLocks/>
            </p:cNvCxnSpPr>
            <p:nvPr/>
          </p:nvCxnSpPr>
          <p:spPr>
            <a:xfrm>
              <a:off x="8468360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5DAA92D-8808-804E-5952-85AAE46E73F2}"/>
                </a:ext>
              </a:extLst>
            </p:cNvPr>
            <p:cNvCxnSpPr>
              <a:cxnSpLocks/>
            </p:cNvCxnSpPr>
            <p:nvPr/>
          </p:nvCxnSpPr>
          <p:spPr>
            <a:xfrm>
              <a:off x="7836465" y="3141823"/>
              <a:ext cx="2286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0BADBA8-2F06-F08C-6E03-F019293D19E2}"/>
                </a:ext>
              </a:extLst>
            </p:cNvPr>
            <p:cNvCxnSpPr>
              <a:cxnSpLocks/>
            </p:cNvCxnSpPr>
            <p:nvPr/>
          </p:nvCxnSpPr>
          <p:spPr>
            <a:xfrm>
              <a:off x="8099501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2E1C4B3-035F-3004-6A2E-BCAAA9369E74}"/>
                </a:ext>
              </a:extLst>
            </p:cNvPr>
            <p:cNvCxnSpPr>
              <a:cxnSpLocks/>
            </p:cNvCxnSpPr>
            <p:nvPr/>
          </p:nvCxnSpPr>
          <p:spPr>
            <a:xfrm>
              <a:off x="8310551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B4D2CBA-2D86-DA59-7C9C-C9315B4109ED}"/>
                </a:ext>
              </a:extLst>
            </p:cNvPr>
            <p:cNvSpPr/>
            <p:nvPr/>
          </p:nvSpPr>
          <p:spPr>
            <a:xfrm>
              <a:off x="4243234" y="2931819"/>
              <a:ext cx="4362450" cy="24765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8810699-A6E3-0AA8-A05E-7A6BC17B02D2}"/>
                </a:ext>
              </a:extLst>
            </p:cNvPr>
            <p:cNvSpPr/>
            <p:nvPr/>
          </p:nvSpPr>
          <p:spPr>
            <a:xfrm>
              <a:off x="290480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AFFFE72-1D48-1737-A3F9-EDDFA41B6712}"/>
                </a:ext>
              </a:extLst>
            </p:cNvPr>
            <p:cNvSpPr/>
            <p:nvPr/>
          </p:nvSpPr>
          <p:spPr>
            <a:xfrm>
              <a:off x="372967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CE9EDBD0-932D-CD4D-CC99-A1ED533D8C0E}"/>
                </a:ext>
              </a:extLst>
            </p:cNvPr>
            <p:cNvSpPr/>
            <p:nvPr/>
          </p:nvSpPr>
          <p:spPr>
            <a:xfrm>
              <a:off x="455454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FBA7EA0-64BB-FA72-7D8D-FA015DD9A4E3}"/>
                </a:ext>
              </a:extLst>
            </p:cNvPr>
            <p:cNvSpPr/>
            <p:nvPr/>
          </p:nvSpPr>
          <p:spPr>
            <a:xfrm>
              <a:off x="537941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35DB8B7F-762E-8530-9220-D4DE525D8F48}"/>
                </a:ext>
              </a:extLst>
            </p:cNvPr>
            <p:cNvSpPr/>
            <p:nvPr/>
          </p:nvSpPr>
          <p:spPr>
            <a:xfrm>
              <a:off x="620428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64930E4-438C-AAB6-2046-7E5541C0B28C}"/>
                </a:ext>
              </a:extLst>
            </p:cNvPr>
            <p:cNvSpPr/>
            <p:nvPr/>
          </p:nvSpPr>
          <p:spPr>
            <a:xfrm>
              <a:off x="702915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3CA0B2D-E381-4E9A-A9D4-DF03067E345F}"/>
                </a:ext>
              </a:extLst>
            </p:cNvPr>
            <p:cNvSpPr/>
            <p:nvPr/>
          </p:nvSpPr>
          <p:spPr>
            <a:xfrm>
              <a:off x="785402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89BEC30D-7AFC-BCDB-8110-550714461497}"/>
                </a:ext>
              </a:extLst>
            </p:cNvPr>
            <p:cNvSpPr/>
            <p:nvPr/>
          </p:nvSpPr>
          <p:spPr>
            <a:xfrm>
              <a:off x="867889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0CDF3D2-15C0-9A0F-C9D0-DBFBEBA00196}"/>
                </a:ext>
              </a:extLst>
            </p:cNvPr>
            <p:cNvSpPr/>
            <p:nvPr/>
          </p:nvSpPr>
          <p:spPr>
            <a:xfrm>
              <a:off x="950376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566967C-2AE0-F5E6-B758-A5CBFDB9E3EC}"/>
                </a:ext>
              </a:extLst>
            </p:cNvPr>
            <p:cNvSpPr/>
            <p:nvPr/>
          </p:nvSpPr>
          <p:spPr>
            <a:xfrm>
              <a:off x="2772696" y="3241189"/>
              <a:ext cx="7317453" cy="79552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BE74F20-EB6C-D6D4-2FE3-B532CFEAB55E}"/>
                </a:ext>
              </a:extLst>
            </p:cNvPr>
            <p:cNvCxnSpPr>
              <a:cxnSpLocks/>
            </p:cNvCxnSpPr>
            <p:nvPr/>
          </p:nvCxnSpPr>
          <p:spPr>
            <a:xfrm>
              <a:off x="2911952" y="4003073"/>
              <a:ext cx="660395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36660D9-9E66-0121-0D6A-0D2995958436}"/>
                </a:ext>
              </a:extLst>
            </p:cNvPr>
            <p:cNvCxnSpPr>
              <a:cxnSpLocks/>
            </p:cNvCxnSpPr>
            <p:nvPr/>
          </p:nvCxnSpPr>
          <p:spPr>
            <a:xfrm>
              <a:off x="5358294" y="4003073"/>
              <a:ext cx="12801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7EFE817-9A51-FDEF-2025-05A32E6BF126}"/>
                </a:ext>
              </a:extLst>
            </p:cNvPr>
            <p:cNvCxnSpPr>
              <a:cxnSpLocks/>
            </p:cNvCxnSpPr>
            <p:nvPr/>
          </p:nvCxnSpPr>
          <p:spPr>
            <a:xfrm>
              <a:off x="6831115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45EA7E9-B48C-7AB2-CFE6-E780006C3FA4}"/>
                </a:ext>
              </a:extLst>
            </p:cNvPr>
            <p:cNvCxnSpPr>
              <a:cxnSpLocks/>
            </p:cNvCxnSpPr>
            <p:nvPr/>
          </p:nvCxnSpPr>
          <p:spPr>
            <a:xfrm>
              <a:off x="7849922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102603F-72E5-C2D8-B961-4375674E1E1A}"/>
                </a:ext>
              </a:extLst>
            </p:cNvPr>
            <p:cNvCxnSpPr>
              <a:cxnSpLocks/>
            </p:cNvCxnSpPr>
            <p:nvPr/>
          </p:nvCxnSpPr>
          <p:spPr>
            <a:xfrm>
              <a:off x="8541420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226AD03-AC96-4FC1-9A8D-4F0D2A6D64D8}"/>
                </a:ext>
              </a:extLst>
            </p:cNvPr>
            <p:cNvCxnSpPr>
              <a:cxnSpLocks/>
            </p:cNvCxnSpPr>
            <p:nvPr/>
          </p:nvCxnSpPr>
          <p:spPr>
            <a:xfrm>
              <a:off x="9312315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A317FFB-339A-E13C-6A24-33668593100B}"/>
                </a:ext>
              </a:extLst>
            </p:cNvPr>
            <p:cNvCxnSpPr>
              <a:cxnSpLocks/>
            </p:cNvCxnSpPr>
            <p:nvPr/>
          </p:nvCxnSpPr>
          <p:spPr>
            <a:xfrm>
              <a:off x="4442345" y="4003073"/>
              <a:ext cx="5486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ECFA40D-1EC0-0CEE-706A-937868772DFE}"/>
                </a:ext>
              </a:extLst>
            </p:cNvPr>
            <p:cNvCxnSpPr>
              <a:cxnSpLocks/>
            </p:cNvCxnSpPr>
            <p:nvPr/>
          </p:nvCxnSpPr>
          <p:spPr>
            <a:xfrm>
              <a:off x="3710469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F437F6C-EA85-3D42-C3E3-BC2781A046E1}"/>
                </a:ext>
              </a:extLst>
            </p:cNvPr>
            <p:cNvCxnSpPr>
              <a:cxnSpLocks/>
            </p:cNvCxnSpPr>
            <p:nvPr/>
          </p:nvCxnSpPr>
          <p:spPr>
            <a:xfrm>
              <a:off x="9357979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0C215F7-A0D4-234D-2B77-99BE8EEA93E9}"/>
                </a:ext>
              </a:extLst>
            </p:cNvPr>
            <p:cNvCxnSpPr>
              <a:cxnSpLocks/>
            </p:cNvCxnSpPr>
            <p:nvPr/>
          </p:nvCxnSpPr>
          <p:spPr>
            <a:xfrm>
              <a:off x="3440519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8B09586-56B5-3371-A9E1-750381DB9FEA}"/>
                </a:ext>
              </a:extLst>
            </p:cNvPr>
            <p:cNvCxnSpPr>
              <a:cxnSpLocks/>
            </p:cNvCxnSpPr>
            <p:nvPr/>
          </p:nvCxnSpPr>
          <p:spPr>
            <a:xfrm>
              <a:off x="4217753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8230C27F-1F17-9C18-2EA3-9689CC91FA28}"/>
                </a:ext>
              </a:extLst>
            </p:cNvPr>
            <p:cNvCxnSpPr>
              <a:cxnSpLocks/>
            </p:cNvCxnSpPr>
            <p:nvPr/>
          </p:nvCxnSpPr>
          <p:spPr>
            <a:xfrm>
              <a:off x="4511437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C843554-C3AF-E7F8-2E4B-A65037ED297F}"/>
                </a:ext>
              </a:extLst>
            </p:cNvPr>
            <p:cNvCxnSpPr>
              <a:cxnSpLocks/>
            </p:cNvCxnSpPr>
            <p:nvPr/>
          </p:nvCxnSpPr>
          <p:spPr>
            <a:xfrm>
              <a:off x="58370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11AE4A4-6CD7-7C44-FF79-EEF134D4A972}"/>
                </a:ext>
              </a:extLst>
            </p:cNvPr>
            <p:cNvCxnSpPr>
              <a:cxnSpLocks/>
            </p:cNvCxnSpPr>
            <p:nvPr/>
          </p:nvCxnSpPr>
          <p:spPr>
            <a:xfrm>
              <a:off x="60656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6FDAE91-4B0E-A105-B5A9-2B8A8B6740AD}"/>
                </a:ext>
              </a:extLst>
            </p:cNvPr>
            <p:cNvCxnSpPr>
              <a:cxnSpLocks/>
            </p:cNvCxnSpPr>
            <p:nvPr/>
          </p:nvCxnSpPr>
          <p:spPr>
            <a:xfrm>
              <a:off x="69038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E8CA657-8C5B-CC13-DAE0-AA53F65432C3}"/>
                </a:ext>
              </a:extLst>
            </p:cNvPr>
            <p:cNvCxnSpPr>
              <a:cxnSpLocks/>
            </p:cNvCxnSpPr>
            <p:nvPr/>
          </p:nvCxnSpPr>
          <p:spPr>
            <a:xfrm>
              <a:off x="83389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DD40960-CBF4-6155-FB27-64D97328CA8B}"/>
                </a:ext>
              </a:extLst>
            </p:cNvPr>
            <p:cNvCxnSpPr>
              <a:cxnSpLocks/>
            </p:cNvCxnSpPr>
            <p:nvPr/>
          </p:nvCxnSpPr>
          <p:spPr>
            <a:xfrm>
              <a:off x="86183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C369731-81FF-2171-B291-1F6AA6486E5C}"/>
                </a:ext>
              </a:extLst>
            </p:cNvPr>
            <p:cNvCxnSpPr>
              <a:cxnSpLocks/>
            </p:cNvCxnSpPr>
            <p:nvPr/>
          </p:nvCxnSpPr>
          <p:spPr>
            <a:xfrm>
              <a:off x="5836473" y="386192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62DA3DA-0808-6A12-F56E-F8A00423E9E5}"/>
                </a:ext>
              </a:extLst>
            </p:cNvPr>
            <p:cNvCxnSpPr>
              <a:cxnSpLocks/>
            </p:cNvCxnSpPr>
            <p:nvPr/>
          </p:nvCxnSpPr>
          <p:spPr>
            <a:xfrm>
              <a:off x="6377030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3DA74AE-ACD4-B6A1-D418-46BACF8CD4CF}"/>
                </a:ext>
              </a:extLst>
            </p:cNvPr>
            <p:cNvCxnSpPr>
              <a:cxnSpLocks/>
            </p:cNvCxnSpPr>
            <p:nvPr/>
          </p:nvCxnSpPr>
          <p:spPr>
            <a:xfrm>
              <a:off x="6355928" y="3719261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7EDBF2F-5654-2027-3C4A-37368A997E84}"/>
                </a:ext>
              </a:extLst>
            </p:cNvPr>
            <p:cNvCxnSpPr>
              <a:cxnSpLocks/>
            </p:cNvCxnSpPr>
            <p:nvPr/>
          </p:nvCxnSpPr>
          <p:spPr>
            <a:xfrm>
              <a:off x="6881911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6605BE3-2300-E12C-FCE5-E1CC2F005711}"/>
                </a:ext>
              </a:extLst>
            </p:cNvPr>
            <p:cNvCxnSpPr>
              <a:cxnSpLocks/>
            </p:cNvCxnSpPr>
            <p:nvPr/>
          </p:nvCxnSpPr>
          <p:spPr>
            <a:xfrm>
              <a:off x="6342075" y="3572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05D72FE-4FEA-DD5D-0757-691CC9578009}"/>
                </a:ext>
              </a:extLst>
            </p:cNvPr>
            <p:cNvCxnSpPr>
              <a:cxnSpLocks/>
            </p:cNvCxnSpPr>
            <p:nvPr/>
          </p:nvCxnSpPr>
          <p:spPr>
            <a:xfrm>
              <a:off x="6359574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3CA52F3-1CEA-43A7-E51A-AA7AF535815D}"/>
                </a:ext>
              </a:extLst>
            </p:cNvPr>
            <p:cNvCxnSpPr>
              <a:cxnSpLocks/>
            </p:cNvCxnSpPr>
            <p:nvPr/>
          </p:nvCxnSpPr>
          <p:spPr>
            <a:xfrm>
              <a:off x="6344923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DF10AB5-5936-FE10-DF15-CEB8BF230229}"/>
                </a:ext>
              </a:extLst>
            </p:cNvPr>
            <p:cNvCxnSpPr>
              <a:cxnSpLocks/>
            </p:cNvCxnSpPr>
            <p:nvPr/>
          </p:nvCxnSpPr>
          <p:spPr>
            <a:xfrm>
              <a:off x="6555704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D3307A0F-80D9-6DC8-1F8D-F6D936615E3B}"/>
                </a:ext>
              </a:extLst>
            </p:cNvPr>
            <p:cNvCxnSpPr>
              <a:cxnSpLocks/>
            </p:cNvCxnSpPr>
            <p:nvPr/>
          </p:nvCxnSpPr>
          <p:spPr>
            <a:xfrm>
              <a:off x="6541053" y="3278801"/>
              <a:ext cx="2743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A0156109-2FFB-1B61-AE77-E7D223549A7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168" y="386192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8FC6A64-E170-E77C-09A2-5DBC2DAF9C10}"/>
                </a:ext>
              </a:extLst>
            </p:cNvPr>
            <p:cNvCxnSpPr>
              <a:cxnSpLocks/>
            </p:cNvCxnSpPr>
            <p:nvPr/>
          </p:nvCxnSpPr>
          <p:spPr>
            <a:xfrm>
              <a:off x="8455275" y="3278801"/>
              <a:ext cx="137160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51EEE1B-305A-EC78-8A82-38831392C891}"/>
                </a:ext>
              </a:extLst>
            </p:cNvPr>
            <p:cNvCxnSpPr>
              <a:cxnSpLocks/>
            </p:cNvCxnSpPr>
            <p:nvPr/>
          </p:nvCxnSpPr>
          <p:spPr>
            <a:xfrm>
              <a:off x="9725894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6647CBAF-412D-A6B2-BF72-C70D676C9F86}"/>
                </a:ext>
              </a:extLst>
            </p:cNvPr>
            <p:cNvCxnSpPr>
              <a:cxnSpLocks/>
            </p:cNvCxnSpPr>
            <p:nvPr/>
          </p:nvCxnSpPr>
          <p:spPr>
            <a:xfrm>
              <a:off x="9721182" y="3425649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1DAB769-469D-0661-6890-08B6D347A46A}"/>
                </a:ext>
              </a:extLst>
            </p:cNvPr>
            <p:cNvCxnSpPr>
              <a:cxnSpLocks/>
            </p:cNvCxnSpPr>
            <p:nvPr/>
          </p:nvCxnSpPr>
          <p:spPr>
            <a:xfrm>
              <a:off x="9822872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5BDDAF2-7874-2C58-A263-2C6DB16371B1}"/>
                </a:ext>
              </a:extLst>
            </p:cNvPr>
            <p:cNvCxnSpPr>
              <a:cxnSpLocks/>
            </p:cNvCxnSpPr>
            <p:nvPr/>
          </p:nvCxnSpPr>
          <p:spPr>
            <a:xfrm>
              <a:off x="9713144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887809F-6435-63D9-AC52-E56CE7050BBF}"/>
                </a:ext>
              </a:extLst>
            </p:cNvPr>
            <p:cNvCxnSpPr>
              <a:cxnSpLocks/>
            </p:cNvCxnSpPr>
            <p:nvPr/>
          </p:nvCxnSpPr>
          <p:spPr>
            <a:xfrm>
              <a:off x="9719736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FB202F4-9080-D914-6622-176614A42B37}"/>
                </a:ext>
              </a:extLst>
            </p:cNvPr>
            <p:cNvCxnSpPr>
              <a:cxnSpLocks/>
            </p:cNvCxnSpPr>
            <p:nvPr/>
          </p:nvCxnSpPr>
          <p:spPr>
            <a:xfrm>
              <a:off x="9616166" y="3719261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A345947-50A4-B06A-4D5C-226382AB7CF7}"/>
                </a:ext>
              </a:extLst>
            </p:cNvPr>
            <p:cNvCxnSpPr>
              <a:cxnSpLocks/>
            </p:cNvCxnSpPr>
            <p:nvPr/>
          </p:nvCxnSpPr>
          <p:spPr>
            <a:xfrm>
              <a:off x="9616575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6E2A3410-8C96-AD1E-8D7A-05702583F20A}"/>
                </a:ext>
              </a:extLst>
            </p:cNvPr>
            <p:cNvCxnSpPr>
              <a:cxnSpLocks/>
            </p:cNvCxnSpPr>
            <p:nvPr/>
          </p:nvCxnSpPr>
          <p:spPr>
            <a:xfrm>
              <a:off x="9328276" y="386192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3B5A2F9-C67D-D9EC-5419-5AAFFB7438E7}"/>
                </a:ext>
              </a:extLst>
            </p:cNvPr>
            <p:cNvCxnSpPr>
              <a:cxnSpLocks/>
            </p:cNvCxnSpPr>
            <p:nvPr/>
          </p:nvCxnSpPr>
          <p:spPr>
            <a:xfrm>
              <a:off x="8525669" y="386192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7E3D8A0-4AB2-31DD-D227-4BA32E7C99DD}"/>
                </a:ext>
              </a:extLst>
            </p:cNvPr>
            <p:cNvCxnSpPr>
              <a:cxnSpLocks/>
            </p:cNvCxnSpPr>
            <p:nvPr/>
          </p:nvCxnSpPr>
          <p:spPr>
            <a:xfrm>
              <a:off x="7598606" y="3861923"/>
              <a:ext cx="8229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D7DD045-1BBC-79A0-7A96-AB7D48DC9AFF}"/>
                </a:ext>
              </a:extLst>
            </p:cNvPr>
            <p:cNvCxnSpPr>
              <a:cxnSpLocks/>
            </p:cNvCxnSpPr>
            <p:nvPr/>
          </p:nvCxnSpPr>
          <p:spPr>
            <a:xfrm>
              <a:off x="7613738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46C0614-B944-443A-F6A4-2F64F187FA79}"/>
                </a:ext>
              </a:extLst>
            </p:cNvPr>
            <p:cNvCxnSpPr>
              <a:cxnSpLocks/>
            </p:cNvCxnSpPr>
            <p:nvPr/>
          </p:nvCxnSpPr>
          <p:spPr>
            <a:xfrm>
              <a:off x="7600482" y="3719261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AA96C6E-C88D-C35C-ACD7-3D498D041AC8}"/>
                </a:ext>
              </a:extLst>
            </p:cNvPr>
            <p:cNvCxnSpPr>
              <a:cxnSpLocks/>
            </p:cNvCxnSpPr>
            <p:nvPr/>
          </p:nvCxnSpPr>
          <p:spPr>
            <a:xfrm>
              <a:off x="7430557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6B9A2F4-207D-BD8A-1E08-2C0C8A96AB17}"/>
                </a:ext>
              </a:extLst>
            </p:cNvPr>
            <p:cNvCxnSpPr>
              <a:cxnSpLocks/>
            </p:cNvCxnSpPr>
            <p:nvPr/>
          </p:nvCxnSpPr>
          <p:spPr>
            <a:xfrm>
              <a:off x="7159355" y="3719261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D482106-20B9-8C70-F93A-31336B226615}"/>
                </a:ext>
              </a:extLst>
            </p:cNvPr>
            <p:cNvCxnSpPr>
              <a:cxnSpLocks/>
            </p:cNvCxnSpPr>
            <p:nvPr/>
          </p:nvCxnSpPr>
          <p:spPr>
            <a:xfrm>
              <a:off x="7173828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0ECF319-8D63-9B09-2E72-2D3E1A94CFF0}"/>
                </a:ext>
              </a:extLst>
            </p:cNvPr>
            <p:cNvCxnSpPr>
              <a:cxnSpLocks/>
            </p:cNvCxnSpPr>
            <p:nvPr/>
          </p:nvCxnSpPr>
          <p:spPr>
            <a:xfrm>
              <a:off x="7081197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AC5AEA4-E263-609A-31CD-E703AFE2460A}"/>
                </a:ext>
              </a:extLst>
            </p:cNvPr>
            <p:cNvCxnSpPr>
              <a:cxnSpLocks/>
            </p:cNvCxnSpPr>
            <p:nvPr/>
          </p:nvCxnSpPr>
          <p:spPr>
            <a:xfrm>
              <a:off x="6855384" y="3278801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0631ECCB-D25D-23DD-E8B0-10D808BBFCEC}"/>
                </a:ext>
              </a:extLst>
            </p:cNvPr>
            <p:cNvCxnSpPr>
              <a:cxnSpLocks/>
            </p:cNvCxnSpPr>
            <p:nvPr/>
          </p:nvCxnSpPr>
          <p:spPr>
            <a:xfrm>
              <a:off x="6853788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9F6C726-429B-DBB7-D56C-2B22A872C92F}"/>
                </a:ext>
              </a:extLst>
            </p:cNvPr>
            <p:cNvCxnSpPr>
              <a:cxnSpLocks/>
            </p:cNvCxnSpPr>
            <p:nvPr/>
          </p:nvCxnSpPr>
          <p:spPr>
            <a:xfrm>
              <a:off x="6867526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2698CE5-F937-6C7E-439B-832EBCF9B1D0}"/>
                </a:ext>
              </a:extLst>
            </p:cNvPr>
            <p:cNvCxnSpPr>
              <a:cxnSpLocks/>
            </p:cNvCxnSpPr>
            <p:nvPr/>
          </p:nvCxnSpPr>
          <p:spPr>
            <a:xfrm>
              <a:off x="7086203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575B2A7-DB2A-3C2F-1337-3E4DFE5ED428}"/>
                </a:ext>
              </a:extLst>
            </p:cNvPr>
            <p:cNvCxnSpPr>
              <a:cxnSpLocks/>
            </p:cNvCxnSpPr>
            <p:nvPr/>
          </p:nvCxnSpPr>
          <p:spPr>
            <a:xfrm>
              <a:off x="8543597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67153E79-EB3E-7825-63BE-969FC54C895E}"/>
                </a:ext>
              </a:extLst>
            </p:cNvPr>
            <p:cNvCxnSpPr>
              <a:cxnSpLocks/>
            </p:cNvCxnSpPr>
            <p:nvPr/>
          </p:nvCxnSpPr>
          <p:spPr>
            <a:xfrm>
              <a:off x="8272395" y="3719261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1A65468-C92D-0F06-42A0-7F4ADC85E5D3}"/>
                </a:ext>
              </a:extLst>
            </p:cNvPr>
            <p:cNvCxnSpPr>
              <a:cxnSpLocks/>
            </p:cNvCxnSpPr>
            <p:nvPr/>
          </p:nvCxnSpPr>
          <p:spPr>
            <a:xfrm>
              <a:off x="8286868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5BE04922-9FB2-0514-BCB2-8623B6EC823C}"/>
                </a:ext>
              </a:extLst>
            </p:cNvPr>
            <p:cNvCxnSpPr>
              <a:cxnSpLocks/>
            </p:cNvCxnSpPr>
            <p:nvPr/>
          </p:nvCxnSpPr>
          <p:spPr>
            <a:xfrm>
              <a:off x="8194237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C4F05E2A-4FE1-A7B3-F0E5-AE10B528F986}"/>
                </a:ext>
              </a:extLst>
            </p:cNvPr>
            <p:cNvCxnSpPr>
              <a:cxnSpLocks/>
            </p:cNvCxnSpPr>
            <p:nvPr/>
          </p:nvCxnSpPr>
          <p:spPr>
            <a:xfrm>
              <a:off x="7968424" y="3278801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5CA7289-7EBF-5275-0021-E19D9115C943}"/>
                </a:ext>
              </a:extLst>
            </p:cNvPr>
            <p:cNvCxnSpPr>
              <a:cxnSpLocks/>
            </p:cNvCxnSpPr>
            <p:nvPr/>
          </p:nvCxnSpPr>
          <p:spPr>
            <a:xfrm>
              <a:off x="7966828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E6CCEBD1-57BD-7681-0CF3-5C5F3357A029}"/>
                </a:ext>
              </a:extLst>
            </p:cNvPr>
            <p:cNvCxnSpPr>
              <a:cxnSpLocks/>
            </p:cNvCxnSpPr>
            <p:nvPr/>
          </p:nvCxnSpPr>
          <p:spPr>
            <a:xfrm>
              <a:off x="7980566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B99E0A3-6266-2BF5-37B8-AD46F6F939F1}"/>
                </a:ext>
              </a:extLst>
            </p:cNvPr>
            <p:cNvCxnSpPr>
              <a:cxnSpLocks/>
            </p:cNvCxnSpPr>
            <p:nvPr/>
          </p:nvCxnSpPr>
          <p:spPr>
            <a:xfrm>
              <a:off x="8199243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66AB1DB-7CA6-F76F-FF71-52AF688E3B50}"/>
                </a:ext>
              </a:extLst>
            </p:cNvPr>
            <p:cNvCxnSpPr>
              <a:cxnSpLocks/>
            </p:cNvCxnSpPr>
            <p:nvPr/>
          </p:nvCxnSpPr>
          <p:spPr>
            <a:xfrm>
              <a:off x="7693113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25E7D380-6C22-B1A3-5D51-065020BEE8BF}"/>
                </a:ext>
              </a:extLst>
            </p:cNvPr>
            <p:cNvCxnSpPr>
              <a:cxnSpLocks/>
            </p:cNvCxnSpPr>
            <p:nvPr/>
          </p:nvCxnSpPr>
          <p:spPr>
            <a:xfrm>
              <a:off x="7600482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77E5DE75-F206-1696-05A6-4126C04BCC32}"/>
                </a:ext>
              </a:extLst>
            </p:cNvPr>
            <p:cNvCxnSpPr>
              <a:cxnSpLocks/>
            </p:cNvCxnSpPr>
            <p:nvPr/>
          </p:nvCxnSpPr>
          <p:spPr>
            <a:xfrm>
              <a:off x="7339744" y="3278801"/>
              <a:ext cx="1371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F1FD534-0869-080F-5E7E-C58F9FFE879A}"/>
                </a:ext>
              </a:extLst>
            </p:cNvPr>
            <p:cNvCxnSpPr>
              <a:cxnSpLocks/>
            </p:cNvCxnSpPr>
            <p:nvPr/>
          </p:nvCxnSpPr>
          <p:spPr>
            <a:xfrm>
              <a:off x="7373073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91D93619-495A-E7A8-A8C4-A3D6C2A7886D}"/>
                </a:ext>
              </a:extLst>
            </p:cNvPr>
            <p:cNvCxnSpPr>
              <a:cxnSpLocks/>
            </p:cNvCxnSpPr>
            <p:nvPr/>
          </p:nvCxnSpPr>
          <p:spPr>
            <a:xfrm>
              <a:off x="7386811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238324D-0FB7-A748-6B66-E44F1B688777}"/>
                </a:ext>
              </a:extLst>
            </p:cNvPr>
            <p:cNvCxnSpPr>
              <a:cxnSpLocks/>
            </p:cNvCxnSpPr>
            <p:nvPr/>
          </p:nvCxnSpPr>
          <p:spPr>
            <a:xfrm>
              <a:off x="7605488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229C8A2-2358-0BCB-D2C1-93B5BDADC32D}"/>
                </a:ext>
              </a:extLst>
            </p:cNvPr>
            <p:cNvCxnSpPr>
              <a:cxnSpLocks/>
            </p:cNvCxnSpPr>
            <p:nvPr/>
          </p:nvCxnSpPr>
          <p:spPr>
            <a:xfrm>
              <a:off x="3245896" y="3278801"/>
              <a:ext cx="11887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D85B7E97-A470-6743-EC66-DD5CD96F1435}"/>
                </a:ext>
              </a:extLst>
            </p:cNvPr>
            <p:cNvCxnSpPr>
              <a:cxnSpLocks/>
            </p:cNvCxnSpPr>
            <p:nvPr/>
          </p:nvCxnSpPr>
          <p:spPr>
            <a:xfrm>
              <a:off x="3173413" y="386192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AA90311E-A1FF-5260-8111-23927807A576}"/>
                </a:ext>
              </a:extLst>
            </p:cNvPr>
            <p:cNvCxnSpPr>
              <a:cxnSpLocks/>
            </p:cNvCxnSpPr>
            <p:nvPr/>
          </p:nvCxnSpPr>
          <p:spPr>
            <a:xfrm>
              <a:off x="3187886" y="378871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79821A4-303A-7160-2FB7-7F82C9DD7FDB}"/>
                </a:ext>
              </a:extLst>
            </p:cNvPr>
            <p:cNvCxnSpPr>
              <a:cxnSpLocks/>
            </p:cNvCxnSpPr>
            <p:nvPr/>
          </p:nvCxnSpPr>
          <p:spPr>
            <a:xfrm>
              <a:off x="3095255" y="3714735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B03B1D2A-4894-63A8-FE71-055C90B7CF03}"/>
                </a:ext>
              </a:extLst>
            </p:cNvPr>
            <p:cNvCxnSpPr>
              <a:cxnSpLocks/>
            </p:cNvCxnSpPr>
            <p:nvPr/>
          </p:nvCxnSpPr>
          <p:spPr>
            <a:xfrm>
              <a:off x="3074759" y="357207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38F5B62F-BF7C-1583-C77F-4DEF5D9A30E9}"/>
                </a:ext>
              </a:extLst>
            </p:cNvPr>
            <p:cNvCxnSpPr>
              <a:cxnSpLocks/>
            </p:cNvCxnSpPr>
            <p:nvPr/>
          </p:nvCxnSpPr>
          <p:spPr>
            <a:xfrm>
              <a:off x="3349730" y="349886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FD81E63B-0C85-BFD7-3E95-D56E82F8C8F7}"/>
                </a:ext>
              </a:extLst>
            </p:cNvPr>
            <p:cNvCxnSpPr>
              <a:cxnSpLocks/>
            </p:cNvCxnSpPr>
            <p:nvPr/>
          </p:nvCxnSpPr>
          <p:spPr>
            <a:xfrm>
              <a:off x="3251783" y="3424885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988899C8-8F33-8167-7F64-CE70DB649327}"/>
                </a:ext>
              </a:extLst>
            </p:cNvPr>
            <p:cNvCxnSpPr>
              <a:cxnSpLocks/>
            </p:cNvCxnSpPr>
            <p:nvPr/>
          </p:nvCxnSpPr>
          <p:spPr>
            <a:xfrm>
              <a:off x="3106370" y="364871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DEB45F75-768C-D613-62AF-E2D228C32E8A}"/>
                </a:ext>
              </a:extLst>
            </p:cNvPr>
            <p:cNvCxnSpPr>
              <a:cxnSpLocks/>
            </p:cNvCxnSpPr>
            <p:nvPr/>
          </p:nvCxnSpPr>
          <p:spPr>
            <a:xfrm>
              <a:off x="3258770" y="335454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C6B74F39-0C83-E061-D250-14DCE2380E4C}"/>
                </a:ext>
              </a:extLst>
            </p:cNvPr>
            <p:cNvCxnSpPr>
              <a:cxnSpLocks/>
            </p:cNvCxnSpPr>
            <p:nvPr/>
          </p:nvCxnSpPr>
          <p:spPr>
            <a:xfrm>
              <a:off x="4499566" y="3861923"/>
              <a:ext cx="8229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673A7F1-E80B-D71B-2978-3A4052EE07E3}"/>
                </a:ext>
              </a:extLst>
            </p:cNvPr>
            <p:cNvCxnSpPr>
              <a:cxnSpLocks/>
            </p:cNvCxnSpPr>
            <p:nvPr/>
          </p:nvCxnSpPr>
          <p:spPr>
            <a:xfrm>
              <a:off x="5226082" y="378950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0A7EA71-8047-5071-F879-BC35D6937866}"/>
                </a:ext>
              </a:extLst>
            </p:cNvPr>
            <p:cNvCxnSpPr>
              <a:cxnSpLocks/>
            </p:cNvCxnSpPr>
            <p:nvPr/>
          </p:nvCxnSpPr>
          <p:spPr>
            <a:xfrm>
              <a:off x="5212123" y="3717670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6B6AC53-9C00-511A-B346-87CDAC90B010}"/>
                </a:ext>
              </a:extLst>
            </p:cNvPr>
            <p:cNvCxnSpPr>
              <a:cxnSpLocks/>
            </p:cNvCxnSpPr>
            <p:nvPr/>
          </p:nvCxnSpPr>
          <p:spPr>
            <a:xfrm>
              <a:off x="5746955" y="364501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A71BC517-395F-E8F5-69E3-F5D791DC009F}"/>
                </a:ext>
              </a:extLst>
            </p:cNvPr>
            <p:cNvCxnSpPr>
              <a:cxnSpLocks/>
            </p:cNvCxnSpPr>
            <p:nvPr/>
          </p:nvCxnSpPr>
          <p:spPr>
            <a:xfrm>
              <a:off x="5725852" y="3570800"/>
              <a:ext cx="5486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E28B211D-C348-103F-2D3E-E13F40DA0C34}"/>
                </a:ext>
              </a:extLst>
            </p:cNvPr>
            <p:cNvCxnSpPr>
              <a:cxnSpLocks/>
            </p:cNvCxnSpPr>
            <p:nvPr/>
          </p:nvCxnSpPr>
          <p:spPr>
            <a:xfrm>
              <a:off x="5903366" y="3278037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CC7940F2-EE35-E2D0-C996-BC7EAAB3FC24}"/>
                </a:ext>
              </a:extLst>
            </p:cNvPr>
            <p:cNvCxnSpPr>
              <a:cxnSpLocks/>
            </p:cNvCxnSpPr>
            <p:nvPr/>
          </p:nvCxnSpPr>
          <p:spPr>
            <a:xfrm>
              <a:off x="5911294" y="342488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46D4CD88-5816-FD38-248E-122D85657EEC}"/>
                </a:ext>
              </a:extLst>
            </p:cNvPr>
            <p:cNvCxnSpPr>
              <a:cxnSpLocks/>
            </p:cNvCxnSpPr>
            <p:nvPr/>
          </p:nvCxnSpPr>
          <p:spPr>
            <a:xfrm>
              <a:off x="5920270" y="335238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98FE2C1B-D917-CCAF-1530-C7883947FE4A}"/>
                </a:ext>
              </a:extLst>
            </p:cNvPr>
            <p:cNvCxnSpPr>
              <a:cxnSpLocks/>
            </p:cNvCxnSpPr>
            <p:nvPr/>
          </p:nvCxnSpPr>
          <p:spPr>
            <a:xfrm>
              <a:off x="6193716" y="3499234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99BADF1-1DEC-A31E-216A-755FAAB9704D}"/>
                </a:ext>
              </a:extLst>
            </p:cNvPr>
            <p:cNvCxnSpPr>
              <a:cxnSpLocks/>
            </p:cNvCxnSpPr>
            <p:nvPr/>
          </p:nvCxnSpPr>
          <p:spPr>
            <a:xfrm>
              <a:off x="4636385" y="3278037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02A5966-7E02-1600-801A-8A425F8510C7}"/>
                </a:ext>
              </a:extLst>
            </p:cNvPr>
            <p:cNvCxnSpPr>
              <a:cxnSpLocks/>
            </p:cNvCxnSpPr>
            <p:nvPr/>
          </p:nvCxnSpPr>
          <p:spPr>
            <a:xfrm>
              <a:off x="4644313" y="342488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01929F1F-9AC8-5749-E47F-E429221465CE}"/>
                </a:ext>
              </a:extLst>
            </p:cNvPr>
            <p:cNvCxnSpPr>
              <a:cxnSpLocks/>
            </p:cNvCxnSpPr>
            <p:nvPr/>
          </p:nvCxnSpPr>
          <p:spPr>
            <a:xfrm>
              <a:off x="4653289" y="335238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1FF74E9E-EA98-788B-DDE8-46D1496AD095}"/>
                </a:ext>
              </a:extLst>
            </p:cNvPr>
            <p:cNvCxnSpPr>
              <a:cxnSpLocks/>
            </p:cNvCxnSpPr>
            <p:nvPr/>
          </p:nvCxnSpPr>
          <p:spPr>
            <a:xfrm>
              <a:off x="4926735" y="3499234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D30EF0C7-38F7-C5BA-F694-B664D362F596}"/>
                </a:ext>
              </a:extLst>
            </p:cNvPr>
            <p:cNvCxnSpPr>
              <a:cxnSpLocks/>
            </p:cNvCxnSpPr>
            <p:nvPr/>
          </p:nvCxnSpPr>
          <p:spPr>
            <a:xfrm>
              <a:off x="3785133" y="3572107"/>
              <a:ext cx="12344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3F5E9DD-6DA3-9E83-E54C-715B6AB79B1F}"/>
                </a:ext>
              </a:extLst>
            </p:cNvPr>
            <p:cNvCxnSpPr>
              <a:cxnSpLocks/>
            </p:cNvCxnSpPr>
            <p:nvPr/>
          </p:nvCxnSpPr>
          <p:spPr>
            <a:xfrm>
              <a:off x="4029613" y="3861923"/>
              <a:ext cx="2743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D0AA269-B144-A662-4EB2-BF60CB2DF795}"/>
                </a:ext>
              </a:extLst>
            </p:cNvPr>
            <p:cNvCxnSpPr>
              <a:cxnSpLocks/>
            </p:cNvCxnSpPr>
            <p:nvPr/>
          </p:nvCxnSpPr>
          <p:spPr>
            <a:xfrm>
              <a:off x="4043899" y="378871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D20ED751-2E6E-03A2-DA21-15189122CA2C}"/>
                </a:ext>
              </a:extLst>
            </p:cNvPr>
            <p:cNvCxnSpPr>
              <a:cxnSpLocks/>
            </p:cNvCxnSpPr>
            <p:nvPr/>
          </p:nvCxnSpPr>
          <p:spPr>
            <a:xfrm>
              <a:off x="3789341" y="371473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9EFB40D0-648D-5DCE-F1A8-EEAC1F45C6EF}"/>
                </a:ext>
              </a:extLst>
            </p:cNvPr>
            <p:cNvCxnSpPr>
              <a:cxnSpLocks/>
            </p:cNvCxnSpPr>
            <p:nvPr/>
          </p:nvCxnSpPr>
          <p:spPr>
            <a:xfrm>
              <a:off x="3796484" y="364501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141DDE42-F3D9-83CC-0E74-2369D7679DB3}"/>
                </a:ext>
              </a:extLst>
            </p:cNvPr>
            <p:cNvSpPr/>
            <p:nvPr/>
          </p:nvSpPr>
          <p:spPr>
            <a:xfrm>
              <a:off x="2772696" y="3238430"/>
              <a:ext cx="7317453" cy="79552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24B1549B-F3C6-17C4-92C9-8124F88144D4}"/>
                </a:ext>
              </a:extLst>
            </p:cNvPr>
            <p:cNvSpPr txBox="1"/>
            <p:nvPr/>
          </p:nvSpPr>
          <p:spPr>
            <a:xfrm>
              <a:off x="8903897" y="2714352"/>
              <a:ext cx="13909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/>
                <a:t>Package</a:t>
              </a: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B4525834-12B9-0C92-4D8A-FABACAE9E58B}"/>
                </a:ext>
              </a:extLst>
            </p:cNvPr>
            <p:cNvSpPr/>
            <p:nvPr/>
          </p:nvSpPr>
          <p:spPr>
            <a:xfrm>
              <a:off x="2781469" y="4269962"/>
              <a:ext cx="7317453" cy="16487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D07FF701-CD82-9FD2-53B5-2B44614ACE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09841" y="3141508"/>
              <a:ext cx="470181" cy="437345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300C6D24-CCF2-468F-B73B-C5FEB1FF8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87796" y="3112933"/>
              <a:ext cx="473176" cy="443973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90B693E9-58E9-BAC3-6E1F-BB19F325581F}"/>
                </a:ext>
              </a:extLst>
            </p:cNvPr>
            <p:cNvSpPr txBox="1"/>
            <p:nvPr/>
          </p:nvSpPr>
          <p:spPr>
            <a:xfrm>
              <a:off x="2858912" y="2573873"/>
              <a:ext cx="6799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/>
                <a:t>Die</a:t>
              </a:r>
            </a:p>
          </p:txBody>
        </p: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0D6C64B1-7237-A8E0-BB61-09A2E4AB61E1}"/>
                </a:ext>
              </a:extLst>
            </p:cNvPr>
            <p:cNvCxnSpPr>
              <a:cxnSpLocks/>
            </p:cNvCxnSpPr>
            <p:nvPr/>
          </p:nvCxnSpPr>
          <p:spPr>
            <a:xfrm>
              <a:off x="3488859" y="2889095"/>
              <a:ext cx="843757" cy="21925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666E5F92-A57A-461C-AC35-A51A54F39932}"/>
                </a:ext>
              </a:extLst>
            </p:cNvPr>
            <p:cNvCxnSpPr>
              <a:cxnSpLocks/>
            </p:cNvCxnSpPr>
            <p:nvPr/>
          </p:nvCxnSpPr>
          <p:spPr>
            <a:xfrm>
              <a:off x="3488859" y="2870045"/>
              <a:ext cx="837874" cy="204737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3462AB44-00FA-1D1C-2F17-5D75DF563038}"/>
                </a:ext>
              </a:extLst>
            </p:cNvPr>
            <p:cNvSpPr txBox="1"/>
            <p:nvPr/>
          </p:nvSpPr>
          <p:spPr>
            <a:xfrm>
              <a:off x="10610535" y="2976960"/>
              <a:ext cx="3310556" cy="172354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sz="2800" b="1"/>
                <a:t>Single pin-swap zone along base of package (yellow) contains terminals of all nets.</a:t>
              </a: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40FF155-F465-7E27-2707-0117081A10FC}"/>
                </a:ext>
              </a:extLst>
            </p:cNvPr>
            <p:cNvSpPr/>
            <p:nvPr/>
          </p:nvSpPr>
          <p:spPr>
            <a:xfrm rot="9426515" flipH="1">
              <a:off x="9674009" y="4168414"/>
              <a:ext cx="849461" cy="56979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04921AE-5791-D255-473C-F50AF3EEBAF2}"/>
                </a:ext>
              </a:extLst>
            </p:cNvPr>
            <p:cNvSpPr/>
            <p:nvPr/>
          </p:nvSpPr>
          <p:spPr>
            <a:xfrm rot="9426515" flipH="1">
              <a:off x="9650169" y="4179295"/>
              <a:ext cx="849461" cy="56979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5" name="Group 424">
            <a:extLst>
              <a:ext uri="{FF2B5EF4-FFF2-40B4-BE49-F238E27FC236}">
                <a16:creationId xmlns:a16="http://schemas.microsoft.com/office/drawing/2014/main" id="{E20E2EBF-672A-86CD-5098-A79D6AF22915}"/>
              </a:ext>
            </a:extLst>
          </p:cNvPr>
          <p:cNvGrpSpPr/>
          <p:nvPr/>
        </p:nvGrpSpPr>
        <p:grpSpPr>
          <a:xfrm>
            <a:off x="-5730" y="2145816"/>
            <a:ext cx="12210644" cy="5119411"/>
            <a:chOff x="-5730" y="1586256"/>
            <a:chExt cx="12210644" cy="5119411"/>
          </a:xfrm>
        </p:grpSpPr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0130845C-99B8-D8AC-2648-668C92E3BD81}"/>
                </a:ext>
              </a:extLst>
            </p:cNvPr>
            <p:cNvGrpSpPr/>
            <p:nvPr/>
          </p:nvGrpSpPr>
          <p:grpSpPr>
            <a:xfrm>
              <a:off x="4243234" y="2931819"/>
              <a:ext cx="4362450" cy="322423"/>
              <a:chOff x="4243234" y="1726994"/>
              <a:chExt cx="4362450" cy="322423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D54F225E-312C-5876-6619-811D45CDEE22}"/>
                  </a:ext>
                </a:extLst>
              </p:cNvPr>
              <p:cNvSpPr/>
              <p:nvPr/>
            </p:nvSpPr>
            <p:spPr>
              <a:xfrm>
                <a:off x="432673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DD100804-EC07-E7E4-8419-04DE8B0E582A}"/>
                  </a:ext>
                </a:extLst>
              </p:cNvPr>
              <p:cNvSpPr/>
              <p:nvPr/>
            </p:nvSpPr>
            <p:spPr>
              <a:xfrm>
                <a:off x="448552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BA0D6916-56E0-9A5A-BBD2-11B952BE9A67}"/>
                  </a:ext>
                </a:extLst>
              </p:cNvPr>
              <p:cNvSpPr/>
              <p:nvPr/>
            </p:nvSpPr>
            <p:spPr>
              <a:xfrm>
                <a:off x="464431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C134E8F7-BEB5-7890-0B98-F0726A157799}"/>
                  </a:ext>
                </a:extLst>
              </p:cNvPr>
              <p:cNvSpPr/>
              <p:nvPr/>
            </p:nvSpPr>
            <p:spPr>
              <a:xfrm>
                <a:off x="480310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B4C3E955-2060-0F46-A059-118563525711}"/>
                  </a:ext>
                </a:extLst>
              </p:cNvPr>
              <p:cNvSpPr/>
              <p:nvPr/>
            </p:nvSpPr>
            <p:spPr>
              <a:xfrm>
                <a:off x="496189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A19706AB-5772-316B-4880-FBA8E37168FA}"/>
                  </a:ext>
                </a:extLst>
              </p:cNvPr>
              <p:cNvSpPr/>
              <p:nvPr/>
            </p:nvSpPr>
            <p:spPr>
              <a:xfrm>
                <a:off x="512068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6A4ADDD5-3848-51E8-4A42-E57364AA6BF0}"/>
                  </a:ext>
                </a:extLst>
              </p:cNvPr>
              <p:cNvSpPr/>
              <p:nvPr/>
            </p:nvSpPr>
            <p:spPr>
              <a:xfrm>
                <a:off x="527947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71EB0D53-47AD-6981-51A8-3B0558CF56EB}"/>
                  </a:ext>
                </a:extLst>
              </p:cNvPr>
              <p:cNvSpPr/>
              <p:nvPr/>
            </p:nvSpPr>
            <p:spPr>
              <a:xfrm>
                <a:off x="543826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06E6B56B-0D1C-3BCF-FB4B-F2A11AB29691}"/>
                  </a:ext>
                </a:extLst>
              </p:cNvPr>
              <p:cNvSpPr/>
              <p:nvPr/>
            </p:nvSpPr>
            <p:spPr>
              <a:xfrm>
                <a:off x="559705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6EDBD3DE-0155-85F5-4B1B-FDA8585A3C1A}"/>
                  </a:ext>
                </a:extLst>
              </p:cNvPr>
              <p:cNvSpPr/>
              <p:nvPr/>
            </p:nvSpPr>
            <p:spPr>
              <a:xfrm>
                <a:off x="575584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60C0B12A-CB36-6518-779B-FC226424857D}"/>
                  </a:ext>
                </a:extLst>
              </p:cNvPr>
              <p:cNvSpPr/>
              <p:nvPr/>
            </p:nvSpPr>
            <p:spPr>
              <a:xfrm>
                <a:off x="591463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AEFBAF6C-E504-DEFF-F989-6A27EFEB0742}"/>
                  </a:ext>
                </a:extLst>
              </p:cNvPr>
              <p:cNvSpPr/>
              <p:nvPr/>
            </p:nvSpPr>
            <p:spPr>
              <a:xfrm>
                <a:off x="607342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079085E1-486B-F7F4-238A-1498C95F88D7}"/>
                  </a:ext>
                </a:extLst>
              </p:cNvPr>
              <p:cNvSpPr/>
              <p:nvPr/>
            </p:nvSpPr>
            <p:spPr>
              <a:xfrm>
                <a:off x="623221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63A260F7-24E2-D0F0-ABBD-B89BF4672C77}"/>
                  </a:ext>
                </a:extLst>
              </p:cNvPr>
              <p:cNvSpPr/>
              <p:nvPr/>
            </p:nvSpPr>
            <p:spPr>
              <a:xfrm>
                <a:off x="639100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05BBD85E-E651-CF1C-2A6E-41C37C718C68}"/>
                  </a:ext>
                </a:extLst>
              </p:cNvPr>
              <p:cNvSpPr/>
              <p:nvPr/>
            </p:nvSpPr>
            <p:spPr>
              <a:xfrm>
                <a:off x="654979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D2B4AF78-C3CA-9BD9-5FBD-377940F62F20}"/>
                  </a:ext>
                </a:extLst>
              </p:cNvPr>
              <p:cNvSpPr/>
              <p:nvPr/>
            </p:nvSpPr>
            <p:spPr>
              <a:xfrm>
                <a:off x="670858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8F79A429-A65A-410D-41EF-404C6787D663}"/>
                  </a:ext>
                </a:extLst>
              </p:cNvPr>
              <p:cNvSpPr/>
              <p:nvPr/>
            </p:nvSpPr>
            <p:spPr>
              <a:xfrm>
                <a:off x="686737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30D1540D-643C-D98B-1C76-5501E9D28E8A}"/>
                  </a:ext>
                </a:extLst>
              </p:cNvPr>
              <p:cNvSpPr/>
              <p:nvPr/>
            </p:nvSpPr>
            <p:spPr>
              <a:xfrm>
                <a:off x="702616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ED4B3F17-56E8-8819-7A46-F9757B2F17B9}"/>
                  </a:ext>
                </a:extLst>
              </p:cNvPr>
              <p:cNvSpPr/>
              <p:nvPr/>
            </p:nvSpPr>
            <p:spPr>
              <a:xfrm>
                <a:off x="718495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7DED0DD6-F94F-DA01-7017-C585472A96DA}"/>
                  </a:ext>
                </a:extLst>
              </p:cNvPr>
              <p:cNvSpPr/>
              <p:nvPr/>
            </p:nvSpPr>
            <p:spPr>
              <a:xfrm>
                <a:off x="734374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60339278-D61F-32F2-3554-9805E6B03D0F}"/>
                  </a:ext>
                </a:extLst>
              </p:cNvPr>
              <p:cNvSpPr/>
              <p:nvPr/>
            </p:nvSpPr>
            <p:spPr>
              <a:xfrm>
                <a:off x="750253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8796EB58-C225-1778-8E20-C3A291708BE6}"/>
                  </a:ext>
                </a:extLst>
              </p:cNvPr>
              <p:cNvSpPr/>
              <p:nvPr/>
            </p:nvSpPr>
            <p:spPr>
              <a:xfrm>
                <a:off x="766132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8BE218CC-B52A-62DD-DE83-7D102B3D2855}"/>
                  </a:ext>
                </a:extLst>
              </p:cNvPr>
              <p:cNvSpPr/>
              <p:nvPr/>
            </p:nvSpPr>
            <p:spPr>
              <a:xfrm>
                <a:off x="782011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EF891833-9063-0FF9-6237-B0A28422E95F}"/>
                  </a:ext>
                </a:extLst>
              </p:cNvPr>
              <p:cNvSpPr/>
              <p:nvPr/>
            </p:nvSpPr>
            <p:spPr>
              <a:xfrm>
                <a:off x="797890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5457273C-EC31-1488-F623-A62517A4F1DA}"/>
                  </a:ext>
                </a:extLst>
              </p:cNvPr>
              <p:cNvSpPr/>
              <p:nvPr/>
            </p:nvSpPr>
            <p:spPr>
              <a:xfrm>
                <a:off x="813769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DA40BF34-05CB-CFC9-1BCB-850334900BCE}"/>
                  </a:ext>
                </a:extLst>
              </p:cNvPr>
              <p:cNvSpPr/>
              <p:nvPr/>
            </p:nvSpPr>
            <p:spPr>
              <a:xfrm>
                <a:off x="829648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3D3F3CAA-1EFB-41ED-EF96-2EAB63A43E96}"/>
                  </a:ext>
                </a:extLst>
              </p:cNvPr>
              <p:cNvSpPr/>
              <p:nvPr/>
            </p:nvSpPr>
            <p:spPr>
              <a:xfrm>
                <a:off x="8455275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729B7B23-F9EA-F527-E5D3-E74D3D79FBBB}"/>
                  </a:ext>
                </a:extLst>
              </p:cNvPr>
              <p:cNvSpPr/>
              <p:nvPr/>
            </p:nvSpPr>
            <p:spPr>
              <a:xfrm>
                <a:off x="4243234" y="1729497"/>
                <a:ext cx="4362450" cy="247650"/>
              </a:xfrm>
              <a:prstGeom prst="rect">
                <a:avLst/>
              </a:prstGeom>
              <a:solidFill>
                <a:schemeClr val="bg2"/>
              </a:solidFill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81F9BC09-F20E-17D1-5BE3-559DD15D9B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83852" y="1936998"/>
                <a:ext cx="109728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2" name="Trapezoid 221">
                <a:extLst>
                  <a:ext uri="{FF2B5EF4-FFF2-40B4-BE49-F238E27FC236}">
                    <a16:creationId xmlns:a16="http://schemas.microsoft.com/office/drawing/2014/main" id="{F60C40AA-99E1-B170-6F63-CAEB65A41A7E}"/>
                  </a:ext>
                </a:extLst>
              </p:cNvPr>
              <p:cNvSpPr/>
              <p:nvPr/>
            </p:nvSpPr>
            <p:spPr>
              <a:xfrm>
                <a:off x="4346148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Trapezoid 222">
                <a:extLst>
                  <a:ext uri="{FF2B5EF4-FFF2-40B4-BE49-F238E27FC236}">
                    <a16:creationId xmlns:a16="http://schemas.microsoft.com/office/drawing/2014/main" id="{53972D43-964D-40D9-F720-E230246B805D}"/>
                  </a:ext>
                </a:extLst>
              </p:cNvPr>
              <p:cNvSpPr/>
              <p:nvPr/>
            </p:nvSpPr>
            <p:spPr>
              <a:xfrm>
                <a:off x="4504907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Trapezoid 223">
                <a:extLst>
                  <a:ext uri="{FF2B5EF4-FFF2-40B4-BE49-F238E27FC236}">
                    <a16:creationId xmlns:a16="http://schemas.microsoft.com/office/drawing/2014/main" id="{F48AFE67-F679-E153-8E79-EB3B15F66539}"/>
                  </a:ext>
                </a:extLst>
              </p:cNvPr>
              <p:cNvSpPr/>
              <p:nvPr/>
            </p:nvSpPr>
            <p:spPr>
              <a:xfrm>
                <a:off x="4663666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Trapezoid 224">
                <a:extLst>
                  <a:ext uri="{FF2B5EF4-FFF2-40B4-BE49-F238E27FC236}">
                    <a16:creationId xmlns:a16="http://schemas.microsoft.com/office/drawing/2014/main" id="{C5C2B9EB-7674-7CF1-4B4F-1A524048E3AA}"/>
                  </a:ext>
                </a:extLst>
              </p:cNvPr>
              <p:cNvSpPr/>
              <p:nvPr/>
            </p:nvSpPr>
            <p:spPr>
              <a:xfrm>
                <a:off x="4822425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Trapezoid 225">
                <a:extLst>
                  <a:ext uri="{FF2B5EF4-FFF2-40B4-BE49-F238E27FC236}">
                    <a16:creationId xmlns:a16="http://schemas.microsoft.com/office/drawing/2014/main" id="{C233EE52-7BDC-8155-2F84-3731673DA6B8}"/>
                  </a:ext>
                </a:extLst>
              </p:cNvPr>
              <p:cNvSpPr/>
              <p:nvPr/>
            </p:nvSpPr>
            <p:spPr>
              <a:xfrm>
                <a:off x="4981184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Trapezoid 226">
                <a:extLst>
                  <a:ext uri="{FF2B5EF4-FFF2-40B4-BE49-F238E27FC236}">
                    <a16:creationId xmlns:a16="http://schemas.microsoft.com/office/drawing/2014/main" id="{B0AF7E7D-9D33-4CC3-B444-0E66EF5CB6D6}"/>
                  </a:ext>
                </a:extLst>
              </p:cNvPr>
              <p:cNvSpPr/>
              <p:nvPr/>
            </p:nvSpPr>
            <p:spPr>
              <a:xfrm>
                <a:off x="5139943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Trapezoid 227">
                <a:extLst>
                  <a:ext uri="{FF2B5EF4-FFF2-40B4-BE49-F238E27FC236}">
                    <a16:creationId xmlns:a16="http://schemas.microsoft.com/office/drawing/2014/main" id="{30C5E3C1-887B-018C-A17C-BD2383E87323}"/>
                  </a:ext>
                </a:extLst>
              </p:cNvPr>
              <p:cNvSpPr/>
              <p:nvPr/>
            </p:nvSpPr>
            <p:spPr>
              <a:xfrm>
                <a:off x="5298702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Trapezoid 228">
                <a:extLst>
                  <a:ext uri="{FF2B5EF4-FFF2-40B4-BE49-F238E27FC236}">
                    <a16:creationId xmlns:a16="http://schemas.microsoft.com/office/drawing/2014/main" id="{64393A5D-F0C6-9281-6246-8F7697B374C2}"/>
                  </a:ext>
                </a:extLst>
              </p:cNvPr>
              <p:cNvSpPr/>
              <p:nvPr/>
            </p:nvSpPr>
            <p:spPr>
              <a:xfrm>
                <a:off x="5457461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Trapezoid 229">
                <a:extLst>
                  <a:ext uri="{FF2B5EF4-FFF2-40B4-BE49-F238E27FC236}">
                    <a16:creationId xmlns:a16="http://schemas.microsoft.com/office/drawing/2014/main" id="{BCEB0932-425D-67BE-7725-64167C2FEA45}"/>
                  </a:ext>
                </a:extLst>
              </p:cNvPr>
              <p:cNvSpPr/>
              <p:nvPr/>
            </p:nvSpPr>
            <p:spPr>
              <a:xfrm>
                <a:off x="5616220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Trapezoid 230">
                <a:extLst>
                  <a:ext uri="{FF2B5EF4-FFF2-40B4-BE49-F238E27FC236}">
                    <a16:creationId xmlns:a16="http://schemas.microsoft.com/office/drawing/2014/main" id="{45FD131A-34E1-5E6C-A8A8-F91A7E24D1C1}"/>
                  </a:ext>
                </a:extLst>
              </p:cNvPr>
              <p:cNvSpPr/>
              <p:nvPr/>
            </p:nvSpPr>
            <p:spPr>
              <a:xfrm>
                <a:off x="5774979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Trapezoid 231">
                <a:extLst>
                  <a:ext uri="{FF2B5EF4-FFF2-40B4-BE49-F238E27FC236}">
                    <a16:creationId xmlns:a16="http://schemas.microsoft.com/office/drawing/2014/main" id="{B01F7DEF-DC53-E34F-5EB6-C821701378D2}"/>
                  </a:ext>
                </a:extLst>
              </p:cNvPr>
              <p:cNvSpPr/>
              <p:nvPr/>
            </p:nvSpPr>
            <p:spPr>
              <a:xfrm>
                <a:off x="5933738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Trapezoid 232">
                <a:extLst>
                  <a:ext uri="{FF2B5EF4-FFF2-40B4-BE49-F238E27FC236}">
                    <a16:creationId xmlns:a16="http://schemas.microsoft.com/office/drawing/2014/main" id="{8300DC80-E513-9F82-1677-00301F80EE20}"/>
                  </a:ext>
                </a:extLst>
              </p:cNvPr>
              <p:cNvSpPr/>
              <p:nvPr/>
            </p:nvSpPr>
            <p:spPr>
              <a:xfrm>
                <a:off x="6092497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Trapezoid 233">
                <a:extLst>
                  <a:ext uri="{FF2B5EF4-FFF2-40B4-BE49-F238E27FC236}">
                    <a16:creationId xmlns:a16="http://schemas.microsoft.com/office/drawing/2014/main" id="{C97D9F4D-C6C1-ACB7-FF1C-5DD6A7699911}"/>
                  </a:ext>
                </a:extLst>
              </p:cNvPr>
              <p:cNvSpPr/>
              <p:nvPr/>
            </p:nvSpPr>
            <p:spPr>
              <a:xfrm>
                <a:off x="6251256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Trapezoid 234">
                <a:extLst>
                  <a:ext uri="{FF2B5EF4-FFF2-40B4-BE49-F238E27FC236}">
                    <a16:creationId xmlns:a16="http://schemas.microsoft.com/office/drawing/2014/main" id="{D5FF7596-8CC4-0202-10BB-F98CE23AF674}"/>
                  </a:ext>
                </a:extLst>
              </p:cNvPr>
              <p:cNvSpPr/>
              <p:nvPr/>
            </p:nvSpPr>
            <p:spPr>
              <a:xfrm>
                <a:off x="6410015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Trapezoid 235">
                <a:extLst>
                  <a:ext uri="{FF2B5EF4-FFF2-40B4-BE49-F238E27FC236}">
                    <a16:creationId xmlns:a16="http://schemas.microsoft.com/office/drawing/2014/main" id="{EA80973F-4D76-4E9A-9500-9EC897A6B9D3}"/>
                  </a:ext>
                </a:extLst>
              </p:cNvPr>
              <p:cNvSpPr/>
              <p:nvPr/>
            </p:nvSpPr>
            <p:spPr>
              <a:xfrm>
                <a:off x="6568774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Trapezoid 236">
                <a:extLst>
                  <a:ext uri="{FF2B5EF4-FFF2-40B4-BE49-F238E27FC236}">
                    <a16:creationId xmlns:a16="http://schemas.microsoft.com/office/drawing/2014/main" id="{4EE67D29-6C22-7B5B-57DD-65030B6C07E3}"/>
                  </a:ext>
                </a:extLst>
              </p:cNvPr>
              <p:cNvSpPr/>
              <p:nvPr/>
            </p:nvSpPr>
            <p:spPr>
              <a:xfrm>
                <a:off x="6727533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Trapezoid 237">
                <a:extLst>
                  <a:ext uri="{FF2B5EF4-FFF2-40B4-BE49-F238E27FC236}">
                    <a16:creationId xmlns:a16="http://schemas.microsoft.com/office/drawing/2014/main" id="{47CF10A3-B123-D418-DF3B-9D88B5DC2290}"/>
                  </a:ext>
                </a:extLst>
              </p:cNvPr>
              <p:cNvSpPr/>
              <p:nvPr/>
            </p:nvSpPr>
            <p:spPr>
              <a:xfrm>
                <a:off x="6886292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Trapezoid 238">
                <a:extLst>
                  <a:ext uri="{FF2B5EF4-FFF2-40B4-BE49-F238E27FC236}">
                    <a16:creationId xmlns:a16="http://schemas.microsoft.com/office/drawing/2014/main" id="{5EECFF53-C1F4-E7D0-AEBF-5EDF95E14DE1}"/>
                  </a:ext>
                </a:extLst>
              </p:cNvPr>
              <p:cNvSpPr/>
              <p:nvPr/>
            </p:nvSpPr>
            <p:spPr>
              <a:xfrm>
                <a:off x="7045051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Trapezoid 239">
                <a:extLst>
                  <a:ext uri="{FF2B5EF4-FFF2-40B4-BE49-F238E27FC236}">
                    <a16:creationId xmlns:a16="http://schemas.microsoft.com/office/drawing/2014/main" id="{D3EF3C40-7871-53C0-A389-C587C6949558}"/>
                  </a:ext>
                </a:extLst>
              </p:cNvPr>
              <p:cNvSpPr/>
              <p:nvPr/>
            </p:nvSpPr>
            <p:spPr>
              <a:xfrm>
                <a:off x="7203810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Trapezoid 240">
                <a:extLst>
                  <a:ext uri="{FF2B5EF4-FFF2-40B4-BE49-F238E27FC236}">
                    <a16:creationId xmlns:a16="http://schemas.microsoft.com/office/drawing/2014/main" id="{E3EE9449-8DD3-2263-03CB-1043F61AD6C1}"/>
                  </a:ext>
                </a:extLst>
              </p:cNvPr>
              <p:cNvSpPr/>
              <p:nvPr/>
            </p:nvSpPr>
            <p:spPr>
              <a:xfrm>
                <a:off x="7362569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Trapezoid 241">
                <a:extLst>
                  <a:ext uri="{FF2B5EF4-FFF2-40B4-BE49-F238E27FC236}">
                    <a16:creationId xmlns:a16="http://schemas.microsoft.com/office/drawing/2014/main" id="{08FA25E7-6289-3FC3-FA60-7607B82472DB}"/>
                  </a:ext>
                </a:extLst>
              </p:cNvPr>
              <p:cNvSpPr/>
              <p:nvPr/>
            </p:nvSpPr>
            <p:spPr>
              <a:xfrm>
                <a:off x="7521328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Trapezoid 242">
                <a:extLst>
                  <a:ext uri="{FF2B5EF4-FFF2-40B4-BE49-F238E27FC236}">
                    <a16:creationId xmlns:a16="http://schemas.microsoft.com/office/drawing/2014/main" id="{7F85227C-3189-7575-15FF-073C0D7390CF}"/>
                  </a:ext>
                </a:extLst>
              </p:cNvPr>
              <p:cNvSpPr/>
              <p:nvPr/>
            </p:nvSpPr>
            <p:spPr>
              <a:xfrm>
                <a:off x="7680087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Trapezoid 243">
                <a:extLst>
                  <a:ext uri="{FF2B5EF4-FFF2-40B4-BE49-F238E27FC236}">
                    <a16:creationId xmlns:a16="http://schemas.microsoft.com/office/drawing/2014/main" id="{561FA388-0318-4FFB-81AA-066D90184376}"/>
                  </a:ext>
                </a:extLst>
              </p:cNvPr>
              <p:cNvSpPr/>
              <p:nvPr/>
            </p:nvSpPr>
            <p:spPr>
              <a:xfrm>
                <a:off x="7838846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Trapezoid 244">
                <a:extLst>
                  <a:ext uri="{FF2B5EF4-FFF2-40B4-BE49-F238E27FC236}">
                    <a16:creationId xmlns:a16="http://schemas.microsoft.com/office/drawing/2014/main" id="{BF8FC209-CFC7-23EC-76D9-73E1C8682783}"/>
                  </a:ext>
                </a:extLst>
              </p:cNvPr>
              <p:cNvSpPr/>
              <p:nvPr/>
            </p:nvSpPr>
            <p:spPr>
              <a:xfrm>
                <a:off x="7997605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Trapezoid 245">
                <a:extLst>
                  <a:ext uri="{FF2B5EF4-FFF2-40B4-BE49-F238E27FC236}">
                    <a16:creationId xmlns:a16="http://schemas.microsoft.com/office/drawing/2014/main" id="{7758C1D0-5DF7-0CD9-15E8-67E84230A493}"/>
                  </a:ext>
                </a:extLst>
              </p:cNvPr>
              <p:cNvSpPr/>
              <p:nvPr/>
            </p:nvSpPr>
            <p:spPr>
              <a:xfrm>
                <a:off x="8156364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Trapezoid 246">
                <a:extLst>
                  <a:ext uri="{FF2B5EF4-FFF2-40B4-BE49-F238E27FC236}">
                    <a16:creationId xmlns:a16="http://schemas.microsoft.com/office/drawing/2014/main" id="{CFFBEFE5-33F0-99F1-F43D-D43A9EE3FD59}"/>
                  </a:ext>
                </a:extLst>
              </p:cNvPr>
              <p:cNvSpPr/>
              <p:nvPr/>
            </p:nvSpPr>
            <p:spPr>
              <a:xfrm>
                <a:off x="8315123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Trapezoid 247">
                <a:extLst>
                  <a:ext uri="{FF2B5EF4-FFF2-40B4-BE49-F238E27FC236}">
                    <a16:creationId xmlns:a16="http://schemas.microsoft.com/office/drawing/2014/main" id="{E2F38464-9BE0-308B-BBDC-F0E4D1131A9E}"/>
                  </a:ext>
                </a:extLst>
              </p:cNvPr>
              <p:cNvSpPr/>
              <p:nvPr/>
            </p:nvSpPr>
            <p:spPr>
              <a:xfrm>
                <a:off x="8473884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C1BF203A-D13F-A8A7-1E97-3D1F04172A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0073" y="1936998"/>
                <a:ext cx="109728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EC814D46-193D-FBE1-0D7B-59449B4B2D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235" y="1936998"/>
                <a:ext cx="21031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75817721-2E04-7F37-8ECB-5D2CF466D0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5972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203FEFE8-ABE0-91C8-3B34-9B77F92BE9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76721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6F2E9EE8-0922-466E-8A68-1BD2A000C2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8702" y="1936998"/>
                <a:ext cx="36576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2DDD37B-8549-FF1D-EAEF-D3A76A92BB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74979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9A906F13-2CBD-B6DD-EFE9-70E322EB56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35728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61CE0956-C5A0-89FA-3DC3-883B9C4B84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4560" y="1936998"/>
                <a:ext cx="64008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D2B0A6EA-AAAD-5C57-0EC9-7C237C1063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96957" y="1936998"/>
                <a:ext cx="109728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3733581D-AC44-976E-B94B-7B2B882E6E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0812" y="1936998"/>
                <a:ext cx="21031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09F37FC9-A1F9-1DAB-A10B-C380705C41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7117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4126DA18-600D-B1C5-6E0E-81151ADB6E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18371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6A1D82A3-C4B0-6544-EA9A-8290CEDFA0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2259" y="1936998"/>
                <a:ext cx="36576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4220628F-41D3-6097-C207-663C83E564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14248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D93B21A7-3646-16B9-773F-C53431614D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0234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D767CD26-D859-FF6E-0B76-49714DE535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8360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BE3A8F05-48A3-2C9B-D763-0A869C13CB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36465" y="1936998"/>
                <a:ext cx="2286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A7881A06-CBDE-2BFF-C418-CBCDE548D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99501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B24A9FF3-EB6D-7532-0D46-DE57322773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10551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3B0A13C0-A8B8-B345-57A3-FF285F96F7D7}"/>
                  </a:ext>
                </a:extLst>
              </p:cNvPr>
              <p:cNvSpPr/>
              <p:nvPr/>
            </p:nvSpPr>
            <p:spPr>
              <a:xfrm>
                <a:off x="4243234" y="1726994"/>
                <a:ext cx="4362450" cy="24765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254366C4-3A2D-667C-5419-F07D9E5F655F}"/>
                </a:ext>
              </a:extLst>
            </p:cNvPr>
            <p:cNvSpPr/>
            <p:nvPr/>
          </p:nvSpPr>
          <p:spPr>
            <a:xfrm>
              <a:off x="290480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9DB192BF-EBFA-CB68-A25A-E869A1B88DF0}"/>
                </a:ext>
              </a:extLst>
            </p:cNvPr>
            <p:cNvSpPr/>
            <p:nvPr/>
          </p:nvSpPr>
          <p:spPr>
            <a:xfrm>
              <a:off x="372967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D400DDA5-D23F-03AE-826B-E446A2C0A726}"/>
                </a:ext>
              </a:extLst>
            </p:cNvPr>
            <p:cNvSpPr/>
            <p:nvPr/>
          </p:nvSpPr>
          <p:spPr>
            <a:xfrm>
              <a:off x="455454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EF0E7570-1743-02AE-7E1C-F25674D68386}"/>
                </a:ext>
              </a:extLst>
            </p:cNvPr>
            <p:cNvSpPr/>
            <p:nvPr/>
          </p:nvSpPr>
          <p:spPr>
            <a:xfrm>
              <a:off x="537941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5C97F10A-EE2E-963F-EBE4-5757353028A6}"/>
                </a:ext>
              </a:extLst>
            </p:cNvPr>
            <p:cNvSpPr/>
            <p:nvPr/>
          </p:nvSpPr>
          <p:spPr>
            <a:xfrm>
              <a:off x="620428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F0C9F8DC-41B7-C871-E044-B2D6A253C842}"/>
                </a:ext>
              </a:extLst>
            </p:cNvPr>
            <p:cNvSpPr/>
            <p:nvPr/>
          </p:nvSpPr>
          <p:spPr>
            <a:xfrm>
              <a:off x="702915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C2CF5370-5B6A-DD85-E791-38F0D1E4D58B}"/>
                </a:ext>
              </a:extLst>
            </p:cNvPr>
            <p:cNvSpPr/>
            <p:nvPr/>
          </p:nvSpPr>
          <p:spPr>
            <a:xfrm>
              <a:off x="785402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638A084A-B621-58B6-1C24-7A201647A293}"/>
                </a:ext>
              </a:extLst>
            </p:cNvPr>
            <p:cNvSpPr/>
            <p:nvPr/>
          </p:nvSpPr>
          <p:spPr>
            <a:xfrm>
              <a:off x="867889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A6B719AA-863A-4405-7CC5-79E67FA53BC8}"/>
                </a:ext>
              </a:extLst>
            </p:cNvPr>
            <p:cNvSpPr/>
            <p:nvPr/>
          </p:nvSpPr>
          <p:spPr>
            <a:xfrm>
              <a:off x="950376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01E80694-A68D-8EB3-013A-D43189E8B633}"/>
                </a:ext>
              </a:extLst>
            </p:cNvPr>
            <p:cNvSpPr/>
            <p:nvPr/>
          </p:nvSpPr>
          <p:spPr>
            <a:xfrm>
              <a:off x="2772696" y="3241189"/>
              <a:ext cx="7317453" cy="79552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618B02BC-1D89-A4D2-F204-C67A9806155F}"/>
                </a:ext>
              </a:extLst>
            </p:cNvPr>
            <p:cNvSpPr/>
            <p:nvPr/>
          </p:nvSpPr>
          <p:spPr>
            <a:xfrm>
              <a:off x="0" y="4332245"/>
              <a:ext cx="12192000" cy="2369399"/>
            </a:xfrm>
            <a:prstGeom prst="rect">
              <a:avLst/>
            </a:prstGeom>
            <a:solidFill>
              <a:srgbClr val="D9EBC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384CE562-C574-61FB-959E-EAC273AC5641}"/>
                </a:ext>
              </a:extLst>
            </p:cNvPr>
            <p:cNvCxnSpPr>
              <a:cxnSpLocks/>
            </p:cNvCxnSpPr>
            <p:nvPr/>
          </p:nvCxnSpPr>
          <p:spPr>
            <a:xfrm>
              <a:off x="2911952" y="4003073"/>
              <a:ext cx="660395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DD345F7E-25F6-42DD-1738-946C3B940F18}"/>
                </a:ext>
              </a:extLst>
            </p:cNvPr>
            <p:cNvCxnSpPr>
              <a:cxnSpLocks/>
            </p:cNvCxnSpPr>
            <p:nvPr/>
          </p:nvCxnSpPr>
          <p:spPr>
            <a:xfrm>
              <a:off x="5358294" y="4003073"/>
              <a:ext cx="12801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A02BC09-E768-F196-972D-6A171C52D941}"/>
                </a:ext>
              </a:extLst>
            </p:cNvPr>
            <p:cNvCxnSpPr>
              <a:cxnSpLocks/>
            </p:cNvCxnSpPr>
            <p:nvPr/>
          </p:nvCxnSpPr>
          <p:spPr>
            <a:xfrm>
              <a:off x="6831115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E212E26F-2134-B749-67CC-651364B104A7}"/>
                </a:ext>
              </a:extLst>
            </p:cNvPr>
            <p:cNvCxnSpPr>
              <a:cxnSpLocks/>
            </p:cNvCxnSpPr>
            <p:nvPr/>
          </p:nvCxnSpPr>
          <p:spPr>
            <a:xfrm>
              <a:off x="7849922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083B5E02-7765-5AB4-F139-CB7CF1CBFC3D}"/>
                </a:ext>
              </a:extLst>
            </p:cNvPr>
            <p:cNvCxnSpPr>
              <a:cxnSpLocks/>
            </p:cNvCxnSpPr>
            <p:nvPr/>
          </p:nvCxnSpPr>
          <p:spPr>
            <a:xfrm>
              <a:off x="8541420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48B269F0-E377-75CA-6E89-E28E0698C15F}"/>
                </a:ext>
              </a:extLst>
            </p:cNvPr>
            <p:cNvCxnSpPr>
              <a:cxnSpLocks/>
            </p:cNvCxnSpPr>
            <p:nvPr/>
          </p:nvCxnSpPr>
          <p:spPr>
            <a:xfrm>
              <a:off x="9312315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0A4ACF94-425D-2FC6-CA65-E8CD3B91A393}"/>
                </a:ext>
              </a:extLst>
            </p:cNvPr>
            <p:cNvCxnSpPr>
              <a:cxnSpLocks/>
            </p:cNvCxnSpPr>
            <p:nvPr/>
          </p:nvCxnSpPr>
          <p:spPr>
            <a:xfrm>
              <a:off x="4442345" y="4003073"/>
              <a:ext cx="5486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BE845812-E38B-EAD3-CFE1-A75DAE3FDFFD}"/>
                </a:ext>
              </a:extLst>
            </p:cNvPr>
            <p:cNvCxnSpPr>
              <a:cxnSpLocks/>
            </p:cNvCxnSpPr>
            <p:nvPr/>
          </p:nvCxnSpPr>
          <p:spPr>
            <a:xfrm>
              <a:off x="3710469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EC0BA96A-DFE2-2235-0636-B48F157A4BA0}"/>
                </a:ext>
              </a:extLst>
            </p:cNvPr>
            <p:cNvCxnSpPr>
              <a:cxnSpLocks/>
            </p:cNvCxnSpPr>
            <p:nvPr/>
          </p:nvCxnSpPr>
          <p:spPr>
            <a:xfrm>
              <a:off x="9357979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515F5274-0E98-8895-321B-E5F3690D32E1}"/>
                </a:ext>
              </a:extLst>
            </p:cNvPr>
            <p:cNvCxnSpPr>
              <a:cxnSpLocks/>
            </p:cNvCxnSpPr>
            <p:nvPr/>
          </p:nvCxnSpPr>
          <p:spPr>
            <a:xfrm>
              <a:off x="3440519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A6A0E699-2910-1BDF-EF58-312AA3A3B6EF}"/>
                </a:ext>
              </a:extLst>
            </p:cNvPr>
            <p:cNvCxnSpPr>
              <a:cxnSpLocks/>
            </p:cNvCxnSpPr>
            <p:nvPr/>
          </p:nvCxnSpPr>
          <p:spPr>
            <a:xfrm>
              <a:off x="4217753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D74C0C49-AAB0-2C8E-3B97-0484BC5B6B58}"/>
                </a:ext>
              </a:extLst>
            </p:cNvPr>
            <p:cNvCxnSpPr>
              <a:cxnSpLocks/>
            </p:cNvCxnSpPr>
            <p:nvPr/>
          </p:nvCxnSpPr>
          <p:spPr>
            <a:xfrm>
              <a:off x="4511437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E61316D6-F75F-387A-FF3F-E9D6790E7269}"/>
                </a:ext>
              </a:extLst>
            </p:cNvPr>
            <p:cNvCxnSpPr>
              <a:cxnSpLocks/>
            </p:cNvCxnSpPr>
            <p:nvPr/>
          </p:nvCxnSpPr>
          <p:spPr>
            <a:xfrm>
              <a:off x="58370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2C0DACA6-7963-231A-0D41-3E62B44CBBC6}"/>
                </a:ext>
              </a:extLst>
            </p:cNvPr>
            <p:cNvCxnSpPr>
              <a:cxnSpLocks/>
            </p:cNvCxnSpPr>
            <p:nvPr/>
          </p:nvCxnSpPr>
          <p:spPr>
            <a:xfrm>
              <a:off x="60656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965803C1-D96B-6080-0509-39FABF4FBB5D}"/>
                </a:ext>
              </a:extLst>
            </p:cNvPr>
            <p:cNvCxnSpPr>
              <a:cxnSpLocks/>
            </p:cNvCxnSpPr>
            <p:nvPr/>
          </p:nvCxnSpPr>
          <p:spPr>
            <a:xfrm>
              <a:off x="69038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18E82901-0F73-99AF-2CB6-3BCA95936E08}"/>
                </a:ext>
              </a:extLst>
            </p:cNvPr>
            <p:cNvCxnSpPr>
              <a:cxnSpLocks/>
            </p:cNvCxnSpPr>
            <p:nvPr/>
          </p:nvCxnSpPr>
          <p:spPr>
            <a:xfrm>
              <a:off x="83389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DE953AD4-8118-FDFE-6D91-28AF61F4B51B}"/>
                </a:ext>
              </a:extLst>
            </p:cNvPr>
            <p:cNvCxnSpPr>
              <a:cxnSpLocks/>
            </p:cNvCxnSpPr>
            <p:nvPr/>
          </p:nvCxnSpPr>
          <p:spPr>
            <a:xfrm>
              <a:off x="86183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587868DE-A10E-086E-8089-8347DD2AA57C}"/>
                </a:ext>
              </a:extLst>
            </p:cNvPr>
            <p:cNvCxnSpPr>
              <a:cxnSpLocks/>
            </p:cNvCxnSpPr>
            <p:nvPr/>
          </p:nvCxnSpPr>
          <p:spPr>
            <a:xfrm>
              <a:off x="5836473" y="386192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E49187E8-822F-5D78-EA83-12846004ECBF}"/>
                </a:ext>
              </a:extLst>
            </p:cNvPr>
            <p:cNvCxnSpPr>
              <a:cxnSpLocks/>
            </p:cNvCxnSpPr>
            <p:nvPr/>
          </p:nvCxnSpPr>
          <p:spPr>
            <a:xfrm>
              <a:off x="6377030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F6D7523F-5156-D258-0BA5-A3594C0B5288}"/>
                </a:ext>
              </a:extLst>
            </p:cNvPr>
            <p:cNvCxnSpPr>
              <a:cxnSpLocks/>
            </p:cNvCxnSpPr>
            <p:nvPr/>
          </p:nvCxnSpPr>
          <p:spPr>
            <a:xfrm>
              <a:off x="6355928" y="3719261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67690E64-6383-E3A6-0931-FF6354965FCA}"/>
                </a:ext>
              </a:extLst>
            </p:cNvPr>
            <p:cNvCxnSpPr>
              <a:cxnSpLocks/>
            </p:cNvCxnSpPr>
            <p:nvPr/>
          </p:nvCxnSpPr>
          <p:spPr>
            <a:xfrm>
              <a:off x="6881911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928802D2-35B2-6610-4CAD-8217E0B256FA}"/>
                </a:ext>
              </a:extLst>
            </p:cNvPr>
            <p:cNvCxnSpPr>
              <a:cxnSpLocks/>
            </p:cNvCxnSpPr>
            <p:nvPr/>
          </p:nvCxnSpPr>
          <p:spPr>
            <a:xfrm>
              <a:off x="6342075" y="3572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082C1127-75BC-B690-46C2-A1BD3C87EE7A}"/>
                </a:ext>
              </a:extLst>
            </p:cNvPr>
            <p:cNvCxnSpPr>
              <a:cxnSpLocks/>
            </p:cNvCxnSpPr>
            <p:nvPr/>
          </p:nvCxnSpPr>
          <p:spPr>
            <a:xfrm>
              <a:off x="6359574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5DE4D9C0-FCB2-6422-E16A-917ABA78A5B4}"/>
                </a:ext>
              </a:extLst>
            </p:cNvPr>
            <p:cNvCxnSpPr>
              <a:cxnSpLocks/>
            </p:cNvCxnSpPr>
            <p:nvPr/>
          </p:nvCxnSpPr>
          <p:spPr>
            <a:xfrm>
              <a:off x="6344923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3C4A4791-BAD8-BD99-0F13-E944A26575FB}"/>
                </a:ext>
              </a:extLst>
            </p:cNvPr>
            <p:cNvCxnSpPr>
              <a:cxnSpLocks/>
            </p:cNvCxnSpPr>
            <p:nvPr/>
          </p:nvCxnSpPr>
          <p:spPr>
            <a:xfrm>
              <a:off x="6555704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ACD9C6CA-39EE-6654-EA71-8394D1CD093C}"/>
                </a:ext>
              </a:extLst>
            </p:cNvPr>
            <p:cNvCxnSpPr>
              <a:cxnSpLocks/>
            </p:cNvCxnSpPr>
            <p:nvPr/>
          </p:nvCxnSpPr>
          <p:spPr>
            <a:xfrm>
              <a:off x="6541053" y="3278801"/>
              <a:ext cx="2743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9C88EAED-8599-9866-E3D5-81BF9D3940FF}"/>
                </a:ext>
              </a:extLst>
            </p:cNvPr>
            <p:cNvCxnSpPr>
              <a:cxnSpLocks/>
            </p:cNvCxnSpPr>
            <p:nvPr/>
          </p:nvCxnSpPr>
          <p:spPr>
            <a:xfrm>
              <a:off x="6874168" y="386192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EFC4999F-45DA-5EE3-5AA8-B7CBA681C0A7}"/>
                </a:ext>
              </a:extLst>
            </p:cNvPr>
            <p:cNvCxnSpPr>
              <a:cxnSpLocks/>
            </p:cNvCxnSpPr>
            <p:nvPr/>
          </p:nvCxnSpPr>
          <p:spPr>
            <a:xfrm>
              <a:off x="8455275" y="3278801"/>
              <a:ext cx="137160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F60470CC-83FC-2000-18EB-27DAE8F2E78A}"/>
                </a:ext>
              </a:extLst>
            </p:cNvPr>
            <p:cNvCxnSpPr>
              <a:cxnSpLocks/>
            </p:cNvCxnSpPr>
            <p:nvPr/>
          </p:nvCxnSpPr>
          <p:spPr>
            <a:xfrm>
              <a:off x="9725894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D96AC9A4-4FE0-2DAD-BD08-2DBE7B47E46A}"/>
                </a:ext>
              </a:extLst>
            </p:cNvPr>
            <p:cNvCxnSpPr>
              <a:cxnSpLocks/>
            </p:cNvCxnSpPr>
            <p:nvPr/>
          </p:nvCxnSpPr>
          <p:spPr>
            <a:xfrm>
              <a:off x="9721182" y="3425649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EC76551A-7C45-7E8E-DA62-E62DA060F5DC}"/>
                </a:ext>
              </a:extLst>
            </p:cNvPr>
            <p:cNvCxnSpPr>
              <a:cxnSpLocks/>
            </p:cNvCxnSpPr>
            <p:nvPr/>
          </p:nvCxnSpPr>
          <p:spPr>
            <a:xfrm>
              <a:off x="9822872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97337B1A-2562-A263-544A-D1142E791A13}"/>
                </a:ext>
              </a:extLst>
            </p:cNvPr>
            <p:cNvCxnSpPr>
              <a:cxnSpLocks/>
            </p:cNvCxnSpPr>
            <p:nvPr/>
          </p:nvCxnSpPr>
          <p:spPr>
            <a:xfrm>
              <a:off x="9713144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1CDEF3F-D7EE-ADFE-FE98-6E889C4BCAF8}"/>
                </a:ext>
              </a:extLst>
            </p:cNvPr>
            <p:cNvCxnSpPr>
              <a:cxnSpLocks/>
            </p:cNvCxnSpPr>
            <p:nvPr/>
          </p:nvCxnSpPr>
          <p:spPr>
            <a:xfrm>
              <a:off x="9719736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9106919-1178-BE47-9682-466992D2110B}"/>
                </a:ext>
              </a:extLst>
            </p:cNvPr>
            <p:cNvCxnSpPr>
              <a:cxnSpLocks/>
            </p:cNvCxnSpPr>
            <p:nvPr/>
          </p:nvCxnSpPr>
          <p:spPr>
            <a:xfrm>
              <a:off x="9616166" y="3719261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C24AD34B-429D-6204-B8CC-74A3349742D6}"/>
                </a:ext>
              </a:extLst>
            </p:cNvPr>
            <p:cNvCxnSpPr>
              <a:cxnSpLocks/>
            </p:cNvCxnSpPr>
            <p:nvPr/>
          </p:nvCxnSpPr>
          <p:spPr>
            <a:xfrm>
              <a:off x="9616575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A25FF952-4FD5-2E40-94ED-F24CF298921A}"/>
                </a:ext>
              </a:extLst>
            </p:cNvPr>
            <p:cNvCxnSpPr>
              <a:cxnSpLocks/>
            </p:cNvCxnSpPr>
            <p:nvPr/>
          </p:nvCxnSpPr>
          <p:spPr>
            <a:xfrm>
              <a:off x="9328276" y="386192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7C139936-41C8-F6C0-1291-7A4F5CC7B08D}"/>
                </a:ext>
              </a:extLst>
            </p:cNvPr>
            <p:cNvCxnSpPr>
              <a:cxnSpLocks/>
            </p:cNvCxnSpPr>
            <p:nvPr/>
          </p:nvCxnSpPr>
          <p:spPr>
            <a:xfrm>
              <a:off x="8525669" y="386192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F3933CD1-D0E0-D285-1224-D21BA112692E}"/>
                </a:ext>
              </a:extLst>
            </p:cNvPr>
            <p:cNvCxnSpPr>
              <a:cxnSpLocks/>
            </p:cNvCxnSpPr>
            <p:nvPr/>
          </p:nvCxnSpPr>
          <p:spPr>
            <a:xfrm>
              <a:off x="7598606" y="3861923"/>
              <a:ext cx="8229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B0374180-DF50-BE4E-B8C3-1485A0884A68}"/>
                </a:ext>
              </a:extLst>
            </p:cNvPr>
            <p:cNvCxnSpPr>
              <a:cxnSpLocks/>
            </p:cNvCxnSpPr>
            <p:nvPr/>
          </p:nvCxnSpPr>
          <p:spPr>
            <a:xfrm>
              <a:off x="7613738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E4DDC7EE-BA79-C87F-FCD7-6CE17D2CB895}"/>
                </a:ext>
              </a:extLst>
            </p:cNvPr>
            <p:cNvCxnSpPr>
              <a:cxnSpLocks/>
            </p:cNvCxnSpPr>
            <p:nvPr/>
          </p:nvCxnSpPr>
          <p:spPr>
            <a:xfrm>
              <a:off x="7600482" y="3719261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965BB6D1-2E4C-A217-869F-0146260ABE04}"/>
                </a:ext>
              </a:extLst>
            </p:cNvPr>
            <p:cNvCxnSpPr>
              <a:cxnSpLocks/>
            </p:cNvCxnSpPr>
            <p:nvPr/>
          </p:nvCxnSpPr>
          <p:spPr>
            <a:xfrm>
              <a:off x="7430557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36CF6135-515E-F34A-1669-C55C926B81B1}"/>
                </a:ext>
              </a:extLst>
            </p:cNvPr>
            <p:cNvCxnSpPr>
              <a:cxnSpLocks/>
            </p:cNvCxnSpPr>
            <p:nvPr/>
          </p:nvCxnSpPr>
          <p:spPr>
            <a:xfrm>
              <a:off x="7159355" y="3719261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D8F6F2DE-571D-855C-5229-F0260858500A}"/>
                </a:ext>
              </a:extLst>
            </p:cNvPr>
            <p:cNvCxnSpPr>
              <a:cxnSpLocks/>
            </p:cNvCxnSpPr>
            <p:nvPr/>
          </p:nvCxnSpPr>
          <p:spPr>
            <a:xfrm>
              <a:off x="7173828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56679392-340E-AA2E-5DC4-D92BC87525CF}"/>
                </a:ext>
              </a:extLst>
            </p:cNvPr>
            <p:cNvCxnSpPr>
              <a:cxnSpLocks/>
            </p:cNvCxnSpPr>
            <p:nvPr/>
          </p:nvCxnSpPr>
          <p:spPr>
            <a:xfrm>
              <a:off x="7081197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E6CDF6F0-0BE3-AA5B-F7ED-6FE22EABA859}"/>
                </a:ext>
              </a:extLst>
            </p:cNvPr>
            <p:cNvCxnSpPr>
              <a:cxnSpLocks/>
            </p:cNvCxnSpPr>
            <p:nvPr/>
          </p:nvCxnSpPr>
          <p:spPr>
            <a:xfrm>
              <a:off x="6855384" y="3278801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B5B9FCF4-570F-C5E0-9BD1-80DD29384E76}"/>
                </a:ext>
              </a:extLst>
            </p:cNvPr>
            <p:cNvCxnSpPr>
              <a:cxnSpLocks/>
            </p:cNvCxnSpPr>
            <p:nvPr/>
          </p:nvCxnSpPr>
          <p:spPr>
            <a:xfrm>
              <a:off x="6853788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8D30F1C8-BD17-35A0-CAC7-EA053805515B}"/>
                </a:ext>
              </a:extLst>
            </p:cNvPr>
            <p:cNvCxnSpPr>
              <a:cxnSpLocks/>
            </p:cNvCxnSpPr>
            <p:nvPr/>
          </p:nvCxnSpPr>
          <p:spPr>
            <a:xfrm>
              <a:off x="6867526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B784325E-4125-46A0-A0CF-B60B5A2288B8}"/>
                </a:ext>
              </a:extLst>
            </p:cNvPr>
            <p:cNvCxnSpPr>
              <a:cxnSpLocks/>
            </p:cNvCxnSpPr>
            <p:nvPr/>
          </p:nvCxnSpPr>
          <p:spPr>
            <a:xfrm>
              <a:off x="7086203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5B2EBB79-2AA1-4269-6023-DF239B0F9601}"/>
                </a:ext>
              </a:extLst>
            </p:cNvPr>
            <p:cNvCxnSpPr>
              <a:cxnSpLocks/>
            </p:cNvCxnSpPr>
            <p:nvPr/>
          </p:nvCxnSpPr>
          <p:spPr>
            <a:xfrm>
              <a:off x="8543597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62A7897E-38CD-B948-F405-F0F64087E34C}"/>
                </a:ext>
              </a:extLst>
            </p:cNvPr>
            <p:cNvCxnSpPr>
              <a:cxnSpLocks/>
            </p:cNvCxnSpPr>
            <p:nvPr/>
          </p:nvCxnSpPr>
          <p:spPr>
            <a:xfrm>
              <a:off x="8272395" y="3719261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5CDAB156-8A61-AC47-022D-38A145673D80}"/>
                </a:ext>
              </a:extLst>
            </p:cNvPr>
            <p:cNvCxnSpPr>
              <a:cxnSpLocks/>
            </p:cNvCxnSpPr>
            <p:nvPr/>
          </p:nvCxnSpPr>
          <p:spPr>
            <a:xfrm>
              <a:off x="8286868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238A1F35-1968-5A10-0945-3F07244BFED6}"/>
                </a:ext>
              </a:extLst>
            </p:cNvPr>
            <p:cNvCxnSpPr>
              <a:cxnSpLocks/>
            </p:cNvCxnSpPr>
            <p:nvPr/>
          </p:nvCxnSpPr>
          <p:spPr>
            <a:xfrm>
              <a:off x="8194237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CB0330F5-337B-49BA-AED2-1E788E36ACA2}"/>
                </a:ext>
              </a:extLst>
            </p:cNvPr>
            <p:cNvCxnSpPr>
              <a:cxnSpLocks/>
            </p:cNvCxnSpPr>
            <p:nvPr/>
          </p:nvCxnSpPr>
          <p:spPr>
            <a:xfrm>
              <a:off x="7968424" y="3278801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3C614FE5-470E-FDCF-7414-B1DBEFDAD052}"/>
                </a:ext>
              </a:extLst>
            </p:cNvPr>
            <p:cNvCxnSpPr>
              <a:cxnSpLocks/>
            </p:cNvCxnSpPr>
            <p:nvPr/>
          </p:nvCxnSpPr>
          <p:spPr>
            <a:xfrm>
              <a:off x="7966828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FD727A8E-5175-BF24-1894-873663F1B9FF}"/>
                </a:ext>
              </a:extLst>
            </p:cNvPr>
            <p:cNvCxnSpPr>
              <a:cxnSpLocks/>
            </p:cNvCxnSpPr>
            <p:nvPr/>
          </p:nvCxnSpPr>
          <p:spPr>
            <a:xfrm>
              <a:off x="7980566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4A653714-9120-8781-8171-DF3EF48444B7}"/>
                </a:ext>
              </a:extLst>
            </p:cNvPr>
            <p:cNvCxnSpPr>
              <a:cxnSpLocks/>
            </p:cNvCxnSpPr>
            <p:nvPr/>
          </p:nvCxnSpPr>
          <p:spPr>
            <a:xfrm>
              <a:off x="8199243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FDEDE008-4B81-3841-671E-37132CE82E7D}"/>
                </a:ext>
              </a:extLst>
            </p:cNvPr>
            <p:cNvCxnSpPr>
              <a:cxnSpLocks/>
            </p:cNvCxnSpPr>
            <p:nvPr/>
          </p:nvCxnSpPr>
          <p:spPr>
            <a:xfrm>
              <a:off x="7693113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25409409-E066-B0FD-4439-4B3A7241C235}"/>
                </a:ext>
              </a:extLst>
            </p:cNvPr>
            <p:cNvCxnSpPr>
              <a:cxnSpLocks/>
            </p:cNvCxnSpPr>
            <p:nvPr/>
          </p:nvCxnSpPr>
          <p:spPr>
            <a:xfrm>
              <a:off x="7600482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C961C672-7C31-0817-0BD8-AC92FA609A5A}"/>
                </a:ext>
              </a:extLst>
            </p:cNvPr>
            <p:cNvCxnSpPr>
              <a:cxnSpLocks/>
            </p:cNvCxnSpPr>
            <p:nvPr/>
          </p:nvCxnSpPr>
          <p:spPr>
            <a:xfrm>
              <a:off x="7339744" y="3278801"/>
              <a:ext cx="1371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5E21999F-D2D2-9660-8E1A-FE978E8E11D8}"/>
                </a:ext>
              </a:extLst>
            </p:cNvPr>
            <p:cNvCxnSpPr>
              <a:cxnSpLocks/>
            </p:cNvCxnSpPr>
            <p:nvPr/>
          </p:nvCxnSpPr>
          <p:spPr>
            <a:xfrm>
              <a:off x="7373073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426C06C7-924A-90B4-D9ED-5ED427491735}"/>
                </a:ext>
              </a:extLst>
            </p:cNvPr>
            <p:cNvCxnSpPr>
              <a:cxnSpLocks/>
            </p:cNvCxnSpPr>
            <p:nvPr/>
          </p:nvCxnSpPr>
          <p:spPr>
            <a:xfrm>
              <a:off x="7386811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3032FA92-6D88-0E68-86E1-88CA3EB9DE1F}"/>
                </a:ext>
              </a:extLst>
            </p:cNvPr>
            <p:cNvCxnSpPr>
              <a:cxnSpLocks/>
            </p:cNvCxnSpPr>
            <p:nvPr/>
          </p:nvCxnSpPr>
          <p:spPr>
            <a:xfrm>
              <a:off x="7605488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B3075C03-B88D-9B1E-8373-98A945B12F9F}"/>
                </a:ext>
              </a:extLst>
            </p:cNvPr>
            <p:cNvCxnSpPr>
              <a:cxnSpLocks/>
            </p:cNvCxnSpPr>
            <p:nvPr/>
          </p:nvCxnSpPr>
          <p:spPr>
            <a:xfrm>
              <a:off x="3245896" y="3278801"/>
              <a:ext cx="11887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EF8DCD4D-A7A2-77D2-49AF-13DFE8DC856B}"/>
                </a:ext>
              </a:extLst>
            </p:cNvPr>
            <p:cNvCxnSpPr>
              <a:cxnSpLocks/>
            </p:cNvCxnSpPr>
            <p:nvPr/>
          </p:nvCxnSpPr>
          <p:spPr>
            <a:xfrm>
              <a:off x="3173413" y="386192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FA6F7853-B56D-ADAF-B9C0-43312C483187}"/>
                </a:ext>
              </a:extLst>
            </p:cNvPr>
            <p:cNvCxnSpPr>
              <a:cxnSpLocks/>
            </p:cNvCxnSpPr>
            <p:nvPr/>
          </p:nvCxnSpPr>
          <p:spPr>
            <a:xfrm>
              <a:off x="3187886" y="378871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7E90DB42-A54F-FA22-943F-3CC84F70A8CE}"/>
                </a:ext>
              </a:extLst>
            </p:cNvPr>
            <p:cNvCxnSpPr>
              <a:cxnSpLocks/>
            </p:cNvCxnSpPr>
            <p:nvPr/>
          </p:nvCxnSpPr>
          <p:spPr>
            <a:xfrm>
              <a:off x="3095255" y="3714735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3D496762-A435-C03F-2511-C98CAB6B8D8F}"/>
                </a:ext>
              </a:extLst>
            </p:cNvPr>
            <p:cNvCxnSpPr>
              <a:cxnSpLocks/>
            </p:cNvCxnSpPr>
            <p:nvPr/>
          </p:nvCxnSpPr>
          <p:spPr>
            <a:xfrm>
              <a:off x="3074759" y="357207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847FEEAB-9224-F524-CE4F-AF9453CCD6DB}"/>
                </a:ext>
              </a:extLst>
            </p:cNvPr>
            <p:cNvCxnSpPr>
              <a:cxnSpLocks/>
            </p:cNvCxnSpPr>
            <p:nvPr/>
          </p:nvCxnSpPr>
          <p:spPr>
            <a:xfrm>
              <a:off x="3349730" y="349886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66956D35-CAB7-6C74-CF35-04F9858C1F83}"/>
                </a:ext>
              </a:extLst>
            </p:cNvPr>
            <p:cNvCxnSpPr>
              <a:cxnSpLocks/>
            </p:cNvCxnSpPr>
            <p:nvPr/>
          </p:nvCxnSpPr>
          <p:spPr>
            <a:xfrm>
              <a:off x="3251783" y="3424885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104A9BE5-37CD-2A5E-0E58-B90499B630C9}"/>
                </a:ext>
              </a:extLst>
            </p:cNvPr>
            <p:cNvCxnSpPr>
              <a:cxnSpLocks/>
            </p:cNvCxnSpPr>
            <p:nvPr/>
          </p:nvCxnSpPr>
          <p:spPr>
            <a:xfrm>
              <a:off x="3106370" y="364871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FC124200-DFE8-E53C-0CC9-20DFF60DB95D}"/>
                </a:ext>
              </a:extLst>
            </p:cNvPr>
            <p:cNvCxnSpPr>
              <a:cxnSpLocks/>
            </p:cNvCxnSpPr>
            <p:nvPr/>
          </p:nvCxnSpPr>
          <p:spPr>
            <a:xfrm>
              <a:off x="3258770" y="335454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2221AF5C-0CD8-32DF-EBC4-DF39F6F6826F}"/>
                </a:ext>
              </a:extLst>
            </p:cNvPr>
            <p:cNvCxnSpPr>
              <a:cxnSpLocks/>
            </p:cNvCxnSpPr>
            <p:nvPr/>
          </p:nvCxnSpPr>
          <p:spPr>
            <a:xfrm>
              <a:off x="4499566" y="3861923"/>
              <a:ext cx="8229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C167FDA8-83BD-C8F1-62AB-C763ECFF9C02}"/>
                </a:ext>
              </a:extLst>
            </p:cNvPr>
            <p:cNvCxnSpPr>
              <a:cxnSpLocks/>
            </p:cNvCxnSpPr>
            <p:nvPr/>
          </p:nvCxnSpPr>
          <p:spPr>
            <a:xfrm>
              <a:off x="5226082" y="378950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98726DE9-CA0A-2BDE-0DFC-5069C1224E33}"/>
                </a:ext>
              </a:extLst>
            </p:cNvPr>
            <p:cNvCxnSpPr>
              <a:cxnSpLocks/>
            </p:cNvCxnSpPr>
            <p:nvPr/>
          </p:nvCxnSpPr>
          <p:spPr>
            <a:xfrm>
              <a:off x="5212123" y="3717670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37DEC37E-79F5-F6ED-8DBC-A467C213A3C1}"/>
                </a:ext>
              </a:extLst>
            </p:cNvPr>
            <p:cNvCxnSpPr>
              <a:cxnSpLocks/>
            </p:cNvCxnSpPr>
            <p:nvPr/>
          </p:nvCxnSpPr>
          <p:spPr>
            <a:xfrm>
              <a:off x="5746955" y="364501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A4D83A6-1559-AE2F-AFD7-D4005AF7DB55}"/>
                </a:ext>
              </a:extLst>
            </p:cNvPr>
            <p:cNvCxnSpPr>
              <a:cxnSpLocks/>
            </p:cNvCxnSpPr>
            <p:nvPr/>
          </p:nvCxnSpPr>
          <p:spPr>
            <a:xfrm>
              <a:off x="5725852" y="3570800"/>
              <a:ext cx="5486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E96C5C7D-E7CC-EA64-CC70-B56C1E9C6F6C}"/>
                </a:ext>
              </a:extLst>
            </p:cNvPr>
            <p:cNvCxnSpPr>
              <a:cxnSpLocks/>
            </p:cNvCxnSpPr>
            <p:nvPr/>
          </p:nvCxnSpPr>
          <p:spPr>
            <a:xfrm>
              <a:off x="5903366" y="3278037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59DCD870-D597-9D70-F43F-414B31229A7F}"/>
                </a:ext>
              </a:extLst>
            </p:cNvPr>
            <p:cNvCxnSpPr>
              <a:cxnSpLocks/>
            </p:cNvCxnSpPr>
            <p:nvPr/>
          </p:nvCxnSpPr>
          <p:spPr>
            <a:xfrm>
              <a:off x="5911294" y="342488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5625BDEB-0008-D117-FE00-52B07AD88024}"/>
                </a:ext>
              </a:extLst>
            </p:cNvPr>
            <p:cNvCxnSpPr>
              <a:cxnSpLocks/>
            </p:cNvCxnSpPr>
            <p:nvPr/>
          </p:nvCxnSpPr>
          <p:spPr>
            <a:xfrm>
              <a:off x="5920270" y="335238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DE29298A-4CFB-654C-2D61-613796E24EAF}"/>
                </a:ext>
              </a:extLst>
            </p:cNvPr>
            <p:cNvCxnSpPr>
              <a:cxnSpLocks/>
            </p:cNvCxnSpPr>
            <p:nvPr/>
          </p:nvCxnSpPr>
          <p:spPr>
            <a:xfrm>
              <a:off x="6193716" y="3499234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5B469D4C-9C36-0B07-16B0-AB64D108CA1B}"/>
                </a:ext>
              </a:extLst>
            </p:cNvPr>
            <p:cNvCxnSpPr>
              <a:cxnSpLocks/>
            </p:cNvCxnSpPr>
            <p:nvPr/>
          </p:nvCxnSpPr>
          <p:spPr>
            <a:xfrm>
              <a:off x="4636385" y="3278037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444ABE49-1122-C094-BA2F-21CE5D586D37}"/>
                </a:ext>
              </a:extLst>
            </p:cNvPr>
            <p:cNvCxnSpPr>
              <a:cxnSpLocks/>
            </p:cNvCxnSpPr>
            <p:nvPr/>
          </p:nvCxnSpPr>
          <p:spPr>
            <a:xfrm>
              <a:off x="4644313" y="342488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B9BC2B1E-98C9-CFA6-7B01-8CBD6962E437}"/>
                </a:ext>
              </a:extLst>
            </p:cNvPr>
            <p:cNvCxnSpPr>
              <a:cxnSpLocks/>
            </p:cNvCxnSpPr>
            <p:nvPr/>
          </p:nvCxnSpPr>
          <p:spPr>
            <a:xfrm>
              <a:off x="4653289" y="335238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8E77B303-91A0-F887-B0A3-C59A2115FC67}"/>
                </a:ext>
              </a:extLst>
            </p:cNvPr>
            <p:cNvCxnSpPr>
              <a:cxnSpLocks/>
            </p:cNvCxnSpPr>
            <p:nvPr/>
          </p:nvCxnSpPr>
          <p:spPr>
            <a:xfrm>
              <a:off x="4926735" y="3499234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1C71F9B9-532B-A1D0-5197-5721F2A6A1E3}"/>
                </a:ext>
              </a:extLst>
            </p:cNvPr>
            <p:cNvCxnSpPr>
              <a:cxnSpLocks/>
            </p:cNvCxnSpPr>
            <p:nvPr/>
          </p:nvCxnSpPr>
          <p:spPr>
            <a:xfrm>
              <a:off x="3785133" y="3572107"/>
              <a:ext cx="12344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59E24EA6-8C77-FA3B-CAF5-ABECB5C73907}"/>
                </a:ext>
              </a:extLst>
            </p:cNvPr>
            <p:cNvCxnSpPr>
              <a:cxnSpLocks/>
            </p:cNvCxnSpPr>
            <p:nvPr/>
          </p:nvCxnSpPr>
          <p:spPr>
            <a:xfrm>
              <a:off x="4029613" y="3861923"/>
              <a:ext cx="2743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9E2290D2-1A9B-8803-387B-091C53386B31}"/>
                </a:ext>
              </a:extLst>
            </p:cNvPr>
            <p:cNvCxnSpPr>
              <a:cxnSpLocks/>
            </p:cNvCxnSpPr>
            <p:nvPr/>
          </p:nvCxnSpPr>
          <p:spPr>
            <a:xfrm>
              <a:off x="4043899" y="378871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34E9779B-2E45-6567-AD5E-C2F3542F613F}"/>
                </a:ext>
              </a:extLst>
            </p:cNvPr>
            <p:cNvCxnSpPr>
              <a:cxnSpLocks/>
            </p:cNvCxnSpPr>
            <p:nvPr/>
          </p:nvCxnSpPr>
          <p:spPr>
            <a:xfrm>
              <a:off x="3789341" y="371473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B8E60D2A-6437-A3F7-3698-B20641135572}"/>
                </a:ext>
              </a:extLst>
            </p:cNvPr>
            <p:cNvCxnSpPr>
              <a:cxnSpLocks/>
            </p:cNvCxnSpPr>
            <p:nvPr/>
          </p:nvCxnSpPr>
          <p:spPr>
            <a:xfrm>
              <a:off x="3796484" y="364501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A70E3B76-EC61-F163-934F-61A46482AA33}"/>
                </a:ext>
              </a:extLst>
            </p:cNvPr>
            <p:cNvSpPr/>
            <p:nvPr/>
          </p:nvSpPr>
          <p:spPr>
            <a:xfrm>
              <a:off x="2772696" y="3238430"/>
              <a:ext cx="7317453" cy="79552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71A707F9-7EF4-291A-186E-4EE11140E53F}"/>
                </a:ext>
              </a:extLst>
            </p:cNvPr>
            <p:cNvSpPr/>
            <p:nvPr/>
          </p:nvSpPr>
          <p:spPr>
            <a:xfrm>
              <a:off x="5353566" y="4330527"/>
              <a:ext cx="1316175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D68D3F36-F5B1-DB6B-490B-0534AABB00D8}"/>
                </a:ext>
              </a:extLst>
            </p:cNvPr>
            <p:cNvSpPr/>
            <p:nvPr/>
          </p:nvSpPr>
          <p:spPr>
            <a:xfrm>
              <a:off x="5641942" y="4652229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D082B452-FB3E-969F-31B2-74763325DE01}"/>
                </a:ext>
              </a:extLst>
            </p:cNvPr>
            <p:cNvSpPr/>
            <p:nvPr/>
          </p:nvSpPr>
          <p:spPr>
            <a:xfrm>
              <a:off x="5359800" y="4994406"/>
              <a:ext cx="182880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EEB6593E-344F-03AF-6FAB-4B1B2D877EB4}"/>
                </a:ext>
              </a:extLst>
            </p:cNvPr>
            <p:cNvSpPr/>
            <p:nvPr/>
          </p:nvSpPr>
          <p:spPr>
            <a:xfrm>
              <a:off x="5988603" y="5334548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EC44CAAF-D550-A015-7787-3E45D2966547}"/>
                </a:ext>
              </a:extLst>
            </p:cNvPr>
            <p:cNvSpPr/>
            <p:nvPr/>
          </p:nvSpPr>
          <p:spPr>
            <a:xfrm>
              <a:off x="5671082" y="5685259"/>
              <a:ext cx="664306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3AD9BDF8-B01A-94E3-B701-86B261B2323D}"/>
                </a:ext>
              </a:extLst>
            </p:cNvPr>
            <p:cNvSpPr/>
            <p:nvPr/>
          </p:nvSpPr>
          <p:spPr>
            <a:xfrm>
              <a:off x="5725190" y="6009971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FF82D162-3AFC-A0FA-9E3A-EF89220EF101}"/>
                </a:ext>
              </a:extLst>
            </p:cNvPr>
            <p:cNvSpPr/>
            <p:nvPr/>
          </p:nvSpPr>
          <p:spPr>
            <a:xfrm>
              <a:off x="5097755" y="6358204"/>
              <a:ext cx="1316175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394CA917-B57C-D5E7-6DE6-7AE3E850ED80}"/>
                </a:ext>
              </a:extLst>
            </p:cNvPr>
            <p:cNvSpPr/>
            <p:nvPr/>
          </p:nvSpPr>
          <p:spPr>
            <a:xfrm>
              <a:off x="7012147" y="4330527"/>
              <a:ext cx="620974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252DB81F-4E75-40E8-57F9-5B6307D28081}"/>
                </a:ext>
              </a:extLst>
            </p:cNvPr>
            <p:cNvSpPr/>
            <p:nvPr/>
          </p:nvSpPr>
          <p:spPr>
            <a:xfrm>
              <a:off x="7345674" y="4655404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90AEC00C-44AE-8DB0-0ED5-804B21F0230D}"/>
                </a:ext>
              </a:extLst>
            </p:cNvPr>
            <p:cNvSpPr/>
            <p:nvPr/>
          </p:nvSpPr>
          <p:spPr>
            <a:xfrm>
              <a:off x="7322634" y="4994406"/>
              <a:ext cx="547715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0DEB092C-BB4E-33D6-6EDA-72D5A160ECC8}"/>
                </a:ext>
              </a:extLst>
            </p:cNvPr>
            <p:cNvSpPr/>
            <p:nvPr/>
          </p:nvSpPr>
          <p:spPr>
            <a:xfrm>
              <a:off x="9511156" y="4330527"/>
              <a:ext cx="253933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811C8565-DB13-9400-DA7D-36BF9445490C}"/>
                </a:ext>
              </a:extLst>
            </p:cNvPr>
            <p:cNvSpPr/>
            <p:nvPr/>
          </p:nvSpPr>
          <p:spPr>
            <a:xfrm>
              <a:off x="7893710" y="4330527"/>
              <a:ext cx="722805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78091BA5-7DF7-7634-45E4-0FDC77A28D0C}"/>
                </a:ext>
              </a:extLst>
            </p:cNvPr>
            <p:cNvSpPr/>
            <p:nvPr/>
          </p:nvSpPr>
          <p:spPr>
            <a:xfrm>
              <a:off x="8682605" y="4330527"/>
              <a:ext cx="722805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FA9D9F78-9110-FD49-5BB0-AD83D3EEAF73}"/>
                </a:ext>
              </a:extLst>
            </p:cNvPr>
            <p:cNvSpPr/>
            <p:nvPr/>
          </p:nvSpPr>
          <p:spPr>
            <a:xfrm>
              <a:off x="8302539" y="4655404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2067AE32-A1C8-1F26-C5B8-895854C0D75F}"/>
                </a:ext>
              </a:extLst>
            </p:cNvPr>
            <p:cNvSpPr/>
            <p:nvPr/>
          </p:nvSpPr>
          <p:spPr>
            <a:xfrm>
              <a:off x="9104766" y="4661754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983C9F50-47BA-ACD9-A618-12AE7B072242}"/>
                </a:ext>
              </a:extLst>
            </p:cNvPr>
            <p:cNvSpPr/>
            <p:nvPr/>
          </p:nvSpPr>
          <p:spPr>
            <a:xfrm>
              <a:off x="9075459" y="4994406"/>
              <a:ext cx="2985912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F78342A8-FD71-D71B-26D7-BA1F66EED69D}"/>
                </a:ext>
              </a:extLst>
            </p:cNvPr>
            <p:cNvSpPr/>
            <p:nvPr/>
          </p:nvSpPr>
          <p:spPr>
            <a:xfrm>
              <a:off x="7975072" y="4994406"/>
              <a:ext cx="664306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DCF42A96-A4A5-4756-2C4D-0FCCD8AD49D9}"/>
                </a:ext>
              </a:extLst>
            </p:cNvPr>
            <p:cNvSpPr/>
            <p:nvPr/>
          </p:nvSpPr>
          <p:spPr>
            <a:xfrm>
              <a:off x="7974410" y="5337723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2A0C8EE9-6D51-851C-6F0F-3BC4D11F1BC2}"/>
                </a:ext>
              </a:extLst>
            </p:cNvPr>
            <p:cNvSpPr/>
            <p:nvPr/>
          </p:nvSpPr>
          <p:spPr>
            <a:xfrm>
              <a:off x="7957144" y="5685737"/>
              <a:ext cx="4093341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AC5BBF0C-CE48-5F82-5748-27D3DD901A4A}"/>
                </a:ext>
              </a:extLst>
            </p:cNvPr>
            <p:cNvSpPr/>
            <p:nvPr/>
          </p:nvSpPr>
          <p:spPr>
            <a:xfrm>
              <a:off x="6891145" y="6009971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DB8903FC-4B1C-37DC-83DC-C21BA6C72EB6}"/>
                </a:ext>
              </a:extLst>
            </p:cNvPr>
            <p:cNvSpPr/>
            <p:nvPr/>
          </p:nvSpPr>
          <p:spPr>
            <a:xfrm>
              <a:off x="6874168" y="6358204"/>
              <a:ext cx="5165432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CD431123-E52C-8B14-0F11-FC579080B0A9}"/>
                </a:ext>
              </a:extLst>
            </p:cNvPr>
            <p:cNvSpPr/>
            <p:nvPr/>
          </p:nvSpPr>
          <p:spPr>
            <a:xfrm>
              <a:off x="137434" y="4338414"/>
              <a:ext cx="3196692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3590C58B-30DF-9462-0205-87C2DAF1B5EE}"/>
                </a:ext>
              </a:extLst>
            </p:cNvPr>
            <p:cNvSpPr/>
            <p:nvPr/>
          </p:nvSpPr>
          <p:spPr>
            <a:xfrm>
              <a:off x="3532169" y="4330527"/>
              <a:ext cx="620974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1F0ADE4D-CED4-DF06-DD52-F05E2F5FA324}"/>
                </a:ext>
              </a:extLst>
            </p:cNvPr>
            <p:cNvSpPr/>
            <p:nvPr/>
          </p:nvSpPr>
          <p:spPr>
            <a:xfrm>
              <a:off x="4591149" y="4330022"/>
              <a:ext cx="620974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1F05398F-99A9-EDC6-EE78-DE8461E59C5E}"/>
                </a:ext>
              </a:extLst>
            </p:cNvPr>
            <p:cNvSpPr/>
            <p:nvPr/>
          </p:nvSpPr>
          <p:spPr>
            <a:xfrm>
              <a:off x="4909019" y="4671727"/>
              <a:ext cx="27432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D0A5A6A8-8145-78B6-FC37-B2197308554A}"/>
                </a:ext>
              </a:extLst>
            </p:cNvPr>
            <p:cNvSpPr/>
            <p:nvPr/>
          </p:nvSpPr>
          <p:spPr>
            <a:xfrm>
              <a:off x="4269241" y="5008257"/>
              <a:ext cx="91440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70DC4A73-017F-36B1-8D83-EBDBBCAD5704}"/>
                </a:ext>
              </a:extLst>
            </p:cNvPr>
            <p:cNvSpPr/>
            <p:nvPr/>
          </p:nvSpPr>
          <p:spPr>
            <a:xfrm>
              <a:off x="3584824" y="4667070"/>
              <a:ext cx="27432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2FD404B2-782E-B73E-6B3B-63E0F66E3CE3}"/>
                </a:ext>
              </a:extLst>
            </p:cNvPr>
            <p:cNvSpPr/>
            <p:nvPr/>
          </p:nvSpPr>
          <p:spPr>
            <a:xfrm>
              <a:off x="1846890" y="5007879"/>
              <a:ext cx="2026907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E59F724A-F18C-0AC3-F7E9-CBAD01B8EFF3}"/>
                </a:ext>
              </a:extLst>
            </p:cNvPr>
            <p:cNvSpPr/>
            <p:nvPr/>
          </p:nvSpPr>
          <p:spPr>
            <a:xfrm>
              <a:off x="1881458" y="5337588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42642647-44FC-040F-C8CA-21CFB5767FB2}"/>
                </a:ext>
              </a:extLst>
            </p:cNvPr>
            <p:cNvSpPr/>
            <p:nvPr/>
          </p:nvSpPr>
          <p:spPr>
            <a:xfrm>
              <a:off x="4290905" y="5348069"/>
              <a:ext cx="27432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4F2501E9-485C-36A5-67C0-C79299FDB544}"/>
                </a:ext>
              </a:extLst>
            </p:cNvPr>
            <p:cNvSpPr/>
            <p:nvPr/>
          </p:nvSpPr>
          <p:spPr>
            <a:xfrm>
              <a:off x="137434" y="5686590"/>
              <a:ext cx="2026907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186F655E-2649-5DC9-FE14-A06D216C2A0F}"/>
                </a:ext>
              </a:extLst>
            </p:cNvPr>
            <p:cNvSpPr/>
            <p:nvPr/>
          </p:nvSpPr>
          <p:spPr>
            <a:xfrm>
              <a:off x="2874358" y="6015106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F6FDB6CD-E98E-003C-8F37-EF53AB97508F}"/>
                </a:ext>
              </a:extLst>
            </p:cNvPr>
            <p:cNvSpPr/>
            <p:nvPr/>
          </p:nvSpPr>
          <p:spPr>
            <a:xfrm>
              <a:off x="137434" y="6356916"/>
              <a:ext cx="3036772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03F363CF-1927-EB99-DD29-B3C3BCEFCA69}"/>
                </a:ext>
              </a:extLst>
            </p:cNvPr>
            <p:cNvSpPr/>
            <p:nvPr/>
          </p:nvSpPr>
          <p:spPr>
            <a:xfrm>
              <a:off x="2841789" y="5685259"/>
              <a:ext cx="173736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7383C536-24CF-E770-2737-687C06E01106}"/>
                </a:ext>
              </a:extLst>
            </p:cNvPr>
            <p:cNvSpPr txBox="1"/>
            <p:nvPr/>
          </p:nvSpPr>
          <p:spPr>
            <a:xfrm>
              <a:off x="9246797" y="2547665"/>
              <a:ext cx="13909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/>
                <a:t>Package</a:t>
              </a:r>
            </a:p>
          </p:txBody>
        </p:sp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E42AD52B-0DBB-D7F7-37B0-5BCA4DE2E1D6}"/>
                </a:ext>
              </a:extLst>
            </p:cNvPr>
            <p:cNvSpPr txBox="1"/>
            <p:nvPr/>
          </p:nvSpPr>
          <p:spPr>
            <a:xfrm>
              <a:off x="1307968" y="3259296"/>
              <a:ext cx="7681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/>
                <a:t>PCB</a:t>
              </a:r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149B82D5-1254-BED4-6214-F3FC68708D32}"/>
                </a:ext>
              </a:extLst>
            </p:cNvPr>
            <p:cNvSpPr/>
            <p:nvPr/>
          </p:nvSpPr>
          <p:spPr>
            <a:xfrm>
              <a:off x="-4061" y="4336256"/>
              <a:ext cx="266700" cy="2369343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043A4380-F6D7-8334-DC65-9E631F24AC9C}"/>
                </a:ext>
              </a:extLst>
            </p:cNvPr>
            <p:cNvSpPr/>
            <p:nvPr/>
          </p:nvSpPr>
          <p:spPr>
            <a:xfrm>
              <a:off x="11938214" y="4333874"/>
              <a:ext cx="266700" cy="23717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2E9CB813-82A1-F79E-8FE5-9FA5CCAB8E26}"/>
                </a:ext>
              </a:extLst>
            </p:cNvPr>
            <p:cNvSpPr/>
            <p:nvPr/>
          </p:nvSpPr>
          <p:spPr>
            <a:xfrm>
              <a:off x="6857681" y="5683231"/>
              <a:ext cx="100638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3C4D2EF9-F6CD-A0BE-2B59-E8E5AE879A8C}"/>
                </a:ext>
              </a:extLst>
            </p:cNvPr>
            <p:cNvSpPr/>
            <p:nvPr/>
          </p:nvSpPr>
          <p:spPr>
            <a:xfrm>
              <a:off x="7548238" y="5328565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F0195720-4CDE-62FF-4BF3-4CC93E9274EF}"/>
                </a:ext>
              </a:extLst>
            </p:cNvPr>
            <p:cNvSpPr/>
            <p:nvPr/>
          </p:nvSpPr>
          <p:spPr>
            <a:xfrm>
              <a:off x="-5730" y="4336268"/>
              <a:ext cx="12210643" cy="23693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6B768C87-3D18-0504-9D76-03F3BFEE28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24141" y="3009900"/>
              <a:ext cx="672259" cy="626103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98E37973-A1F2-7536-9317-D2A41375F0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6859" y="2994025"/>
              <a:ext cx="673666" cy="615269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Arrow Connector 412">
              <a:extLst>
                <a:ext uri="{FF2B5EF4-FFF2-40B4-BE49-F238E27FC236}">
                  <a16:creationId xmlns:a16="http://schemas.microsoft.com/office/drawing/2014/main" id="{CD924FB1-6F86-9CD4-A9B8-02CF11536171}"/>
                </a:ext>
              </a:extLst>
            </p:cNvPr>
            <p:cNvCxnSpPr>
              <a:cxnSpLocks/>
            </p:cNvCxnSpPr>
            <p:nvPr/>
          </p:nvCxnSpPr>
          <p:spPr>
            <a:xfrm>
              <a:off x="1922153" y="3788227"/>
              <a:ext cx="958009" cy="1140453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Arrow Connector 413">
              <a:extLst>
                <a:ext uri="{FF2B5EF4-FFF2-40B4-BE49-F238E27FC236}">
                  <a16:creationId xmlns:a16="http://schemas.microsoft.com/office/drawing/2014/main" id="{64B915AF-DDF6-EA38-DC8D-F2E890E2F9FC}"/>
                </a:ext>
              </a:extLst>
            </p:cNvPr>
            <p:cNvCxnSpPr>
              <a:cxnSpLocks/>
            </p:cNvCxnSpPr>
            <p:nvPr/>
          </p:nvCxnSpPr>
          <p:spPr>
            <a:xfrm>
              <a:off x="1939130" y="3760370"/>
              <a:ext cx="958009" cy="1140453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5" name="TextBox 414">
              <a:extLst>
                <a:ext uri="{FF2B5EF4-FFF2-40B4-BE49-F238E27FC236}">
                  <a16:creationId xmlns:a16="http://schemas.microsoft.com/office/drawing/2014/main" id="{2BE307E7-0FD5-CD55-D17E-AC680C95ACE0}"/>
                </a:ext>
              </a:extLst>
            </p:cNvPr>
            <p:cNvSpPr txBox="1"/>
            <p:nvPr/>
          </p:nvSpPr>
          <p:spPr>
            <a:xfrm>
              <a:off x="2858912" y="2402423"/>
              <a:ext cx="6799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/>
                <a:t>Die</a:t>
              </a:r>
            </a:p>
          </p:txBody>
        </p:sp>
        <p:cxnSp>
          <p:nvCxnSpPr>
            <p:cNvPr id="416" name="Straight Arrow Connector 415">
              <a:extLst>
                <a:ext uri="{FF2B5EF4-FFF2-40B4-BE49-F238E27FC236}">
                  <a16:creationId xmlns:a16="http://schemas.microsoft.com/office/drawing/2014/main" id="{5D432435-559C-4555-FD26-5506565C6DA5}"/>
                </a:ext>
              </a:extLst>
            </p:cNvPr>
            <p:cNvCxnSpPr>
              <a:cxnSpLocks/>
            </p:cNvCxnSpPr>
            <p:nvPr/>
          </p:nvCxnSpPr>
          <p:spPr>
            <a:xfrm>
              <a:off x="3492500" y="2778125"/>
              <a:ext cx="840116" cy="33022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Arrow Connector 416">
              <a:extLst>
                <a:ext uri="{FF2B5EF4-FFF2-40B4-BE49-F238E27FC236}">
                  <a16:creationId xmlns:a16="http://schemas.microsoft.com/office/drawing/2014/main" id="{C78E1198-C655-74B3-9DB9-BFF49D73ACA8}"/>
                </a:ext>
              </a:extLst>
            </p:cNvPr>
            <p:cNvCxnSpPr>
              <a:cxnSpLocks/>
            </p:cNvCxnSpPr>
            <p:nvPr/>
          </p:nvCxnSpPr>
          <p:spPr>
            <a:xfrm>
              <a:off x="3498850" y="2749550"/>
              <a:ext cx="827883" cy="325232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96C3FF3C-FB60-514A-4DA7-BFE3D89C25EC}"/>
                </a:ext>
              </a:extLst>
            </p:cNvPr>
            <p:cNvSpPr txBox="1"/>
            <p:nvPr/>
          </p:nvSpPr>
          <p:spPr>
            <a:xfrm>
              <a:off x="3247801" y="1586256"/>
              <a:ext cx="6641946" cy="86177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2800" b="1"/>
                <a:t>Single pin-swap zone along perimeter of PCB</a:t>
              </a:r>
            </a:p>
            <a:p>
              <a:pPr algn="ctr"/>
              <a:r>
                <a:rPr lang="en-US" sz="2800" b="1"/>
                <a:t>(yellow) contains terminals of all nets.</a:t>
              </a:r>
            </a:p>
          </p:txBody>
        </p:sp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2316D387-C3E2-D923-35B5-5B940B10117C}"/>
                </a:ext>
              </a:extLst>
            </p:cNvPr>
            <p:cNvGrpSpPr/>
            <p:nvPr/>
          </p:nvGrpSpPr>
          <p:grpSpPr>
            <a:xfrm>
              <a:off x="171067" y="1906062"/>
              <a:ext cx="2937862" cy="2589738"/>
              <a:chOff x="171067" y="1906062"/>
              <a:chExt cx="2937862" cy="2589738"/>
            </a:xfrm>
          </p:grpSpPr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D10E943E-552E-0051-F3DA-BBAB8A52CF7D}"/>
                  </a:ext>
                </a:extLst>
              </p:cNvPr>
              <p:cNvSpPr/>
              <p:nvPr/>
            </p:nvSpPr>
            <p:spPr>
              <a:xfrm>
                <a:off x="190501" y="1933575"/>
                <a:ext cx="2918428" cy="2562225"/>
              </a:xfrm>
              <a:custGeom>
                <a:avLst/>
                <a:gdLst>
                  <a:gd name="connsiteX0" fmla="*/ 4241800 w 4241800"/>
                  <a:gd name="connsiteY0" fmla="*/ 0 h 2387600"/>
                  <a:gd name="connsiteX1" fmla="*/ 3530600 w 4241800"/>
                  <a:gd name="connsiteY1" fmla="*/ 12700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465 h 2388065"/>
                  <a:gd name="connsiteX1" fmla="*/ 3413423 w 4241800"/>
                  <a:gd name="connsiteY1" fmla="*/ 1331 h 2388065"/>
                  <a:gd name="connsiteX2" fmla="*/ 1955800 w 4241800"/>
                  <a:gd name="connsiteY2" fmla="*/ 114765 h 2388065"/>
                  <a:gd name="connsiteX3" fmla="*/ 977900 w 4241800"/>
                  <a:gd name="connsiteY3" fmla="*/ 724365 h 2388065"/>
                  <a:gd name="connsiteX4" fmla="*/ 0 w 4241800"/>
                  <a:gd name="connsiteY4" fmla="*/ 2388065 h 2388065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1800" h="2387600">
                    <a:moveTo>
                      <a:pt x="4241800" y="0"/>
                    </a:moveTo>
                    <a:lnTo>
                      <a:pt x="3397800" y="6783"/>
                    </a:lnTo>
                    <a:cubicBezTo>
                      <a:pt x="3024612" y="13998"/>
                      <a:pt x="2359117" y="-5219"/>
                      <a:pt x="1955800" y="114300"/>
                    </a:cubicBezTo>
                    <a:cubicBezTo>
                      <a:pt x="1552483" y="233819"/>
                      <a:pt x="1303867" y="345017"/>
                      <a:pt x="977900" y="723900"/>
                    </a:cubicBezTo>
                    <a:cubicBezTo>
                      <a:pt x="651933" y="1102783"/>
                      <a:pt x="325966" y="1745191"/>
                      <a:pt x="0" y="2387600"/>
                    </a:cubicBezTo>
                  </a:path>
                </a:pathLst>
              </a:custGeom>
              <a:noFill/>
              <a:ln w="57150">
                <a:solidFill>
                  <a:schemeClr val="bg1"/>
                </a:solidFill>
                <a:tailEnd type="stealth"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C39F0E4C-73FC-4A14-0AE0-A4F7ED60CB2D}"/>
                  </a:ext>
                </a:extLst>
              </p:cNvPr>
              <p:cNvSpPr/>
              <p:nvPr/>
            </p:nvSpPr>
            <p:spPr>
              <a:xfrm>
                <a:off x="171067" y="1906062"/>
                <a:ext cx="2936913" cy="2562225"/>
              </a:xfrm>
              <a:custGeom>
                <a:avLst/>
                <a:gdLst>
                  <a:gd name="connsiteX0" fmla="*/ 4241800 w 4241800"/>
                  <a:gd name="connsiteY0" fmla="*/ 0 h 2387600"/>
                  <a:gd name="connsiteX1" fmla="*/ 3530600 w 4241800"/>
                  <a:gd name="connsiteY1" fmla="*/ 12700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465 h 2388065"/>
                  <a:gd name="connsiteX1" fmla="*/ 3413423 w 4241800"/>
                  <a:gd name="connsiteY1" fmla="*/ 1331 h 2388065"/>
                  <a:gd name="connsiteX2" fmla="*/ 1955800 w 4241800"/>
                  <a:gd name="connsiteY2" fmla="*/ 114765 h 2388065"/>
                  <a:gd name="connsiteX3" fmla="*/ 977900 w 4241800"/>
                  <a:gd name="connsiteY3" fmla="*/ 724365 h 2388065"/>
                  <a:gd name="connsiteX4" fmla="*/ 0 w 4241800"/>
                  <a:gd name="connsiteY4" fmla="*/ 2388065 h 2388065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1800" h="2387600">
                    <a:moveTo>
                      <a:pt x="4241800" y="0"/>
                    </a:moveTo>
                    <a:lnTo>
                      <a:pt x="3397800" y="6783"/>
                    </a:lnTo>
                    <a:cubicBezTo>
                      <a:pt x="3024612" y="13998"/>
                      <a:pt x="2359117" y="-5219"/>
                      <a:pt x="1955800" y="114300"/>
                    </a:cubicBezTo>
                    <a:cubicBezTo>
                      <a:pt x="1552483" y="233819"/>
                      <a:pt x="1303867" y="345017"/>
                      <a:pt x="977900" y="723900"/>
                    </a:cubicBezTo>
                    <a:cubicBezTo>
                      <a:pt x="651933" y="1102783"/>
                      <a:pt x="325966" y="1745191"/>
                      <a:pt x="0" y="2387600"/>
                    </a:cubicBezTo>
                  </a:path>
                </a:pathLst>
              </a:custGeom>
              <a:noFill/>
              <a:ln w="57150">
                <a:solidFill>
                  <a:schemeClr val="tx1">
                    <a:lumMod val="50000"/>
                    <a:lumOff val="50000"/>
                  </a:schemeClr>
                </a:solidFill>
                <a:tailEnd type="stealth"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2" name="Group 421">
              <a:extLst>
                <a:ext uri="{FF2B5EF4-FFF2-40B4-BE49-F238E27FC236}">
                  <a16:creationId xmlns:a16="http://schemas.microsoft.com/office/drawing/2014/main" id="{BFF02ED2-68DB-90A8-3424-6B951CFA5EBA}"/>
                </a:ext>
              </a:extLst>
            </p:cNvPr>
            <p:cNvGrpSpPr/>
            <p:nvPr/>
          </p:nvGrpSpPr>
          <p:grpSpPr>
            <a:xfrm flipH="1">
              <a:off x="10030870" y="1901715"/>
              <a:ext cx="2017666" cy="2589738"/>
              <a:chOff x="171067" y="1906062"/>
              <a:chExt cx="2648938" cy="2589738"/>
            </a:xfrm>
          </p:grpSpPr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F4398275-CC1E-C0F7-BA22-94CCD05AB9CB}"/>
                  </a:ext>
                </a:extLst>
              </p:cNvPr>
              <p:cNvSpPr/>
              <p:nvPr/>
            </p:nvSpPr>
            <p:spPr>
              <a:xfrm>
                <a:off x="190503" y="1933575"/>
                <a:ext cx="2551199" cy="2562225"/>
              </a:xfrm>
              <a:custGeom>
                <a:avLst/>
                <a:gdLst>
                  <a:gd name="connsiteX0" fmla="*/ 4241800 w 4241800"/>
                  <a:gd name="connsiteY0" fmla="*/ 0 h 2387600"/>
                  <a:gd name="connsiteX1" fmla="*/ 3530600 w 4241800"/>
                  <a:gd name="connsiteY1" fmla="*/ 12700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465 h 2388065"/>
                  <a:gd name="connsiteX1" fmla="*/ 3413423 w 4241800"/>
                  <a:gd name="connsiteY1" fmla="*/ 1331 h 2388065"/>
                  <a:gd name="connsiteX2" fmla="*/ 1955800 w 4241800"/>
                  <a:gd name="connsiteY2" fmla="*/ 114765 h 2388065"/>
                  <a:gd name="connsiteX3" fmla="*/ 977900 w 4241800"/>
                  <a:gd name="connsiteY3" fmla="*/ 724365 h 2388065"/>
                  <a:gd name="connsiteX4" fmla="*/ 0 w 4241800"/>
                  <a:gd name="connsiteY4" fmla="*/ 2388065 h 2388065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1800" h="2387600">
                    <a:moveTo>
                      <a:pt x="4241800" y="0"/>
                    </a:moveTo>
                    <a:lnTo>
                      <a:pt x="3397800" y="6783"/>
                    </a:lnTo>
                    <a:cubicBezTo>
                      <a:pt x="3024612" y="13998"/>
                      <a:pt x="2359117" y="-5219"/>
                      <a:pt x="1955800" y="114300"/>
                    </a:cubicBezTo>
                    <a:cubicBezTo>
                      <a:pt x="1552483" y="233819"/>
                      <a:pt x="1303867" y="345017"/>
                      <a:pt x="977900" y="723900"/>
                    </a:cubicBezTo>
                    <a:cubicBezTo>
                      <a:pt x="651933" y="1102783"/>
                      <a:pt x="325966" y="1745191"/>
                      <a:pt x="0" y="2387600"/>
                    </a:cubicBezTo>
                  </a:path>
                </a:pathLst>
              </a:custGeom>
              <a:noFill/>
              <a:ln w="57150">
                <a:solidFill>
                  <a:schemeClr val="bg1"/>
                </a:solidFill>
                <a:tailEnd type="stealth"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FF1A39A6-468E-BC8F-77A1-0C8F7E509A04}"/>
                  </a:ext>
                </a:extLst>
              </p:cNvPr>
              <p:cNvSpPr/>
              <p:nvPr/>
            </p:nvSpPr>
            <p:spPr>
              <a:xfrm>
                <a:off x="171067" y="1906062"/>
                <a:ext cx="2648938" cy="2562225"/>
              </a:xfrm>
              <a:custGeom>
                <a:avLst/>
                <a:gdLst>
                  <a:gd name="connsiteX0" fmla="*/ 4241800 w 4241800"/>
                  <a:gd name="connsiteY0" fmla="*/ 0 h 2387600"/>
                  <a:gd name="connsiteX1" fmla="*/ 3530600 w 4241800"/>
                  <a:gd name="connsiteY1" fmla="*/ 12700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465 h 2388065"/>
                  <a:gd name="connsiteX1" fmla="*/ 3413423 w 4241800"/>
                  <a:gd name="connsiteY1" fmla="*/ 1331 h 2388065"/>
                  <a:gd name="connsiteX2" fmla="*/ 1955800 w 4241800"/>
                  <a:gd name="connsiteY2" fmla="*/ 114765 h 2388065"/>
                  <a:gd name="connsiteX3" fmla="*/ 977900 w 4241800"/>
                  <a:gd name="connsiteY3" fmla="*/ 724365 h 2388065"/>
                  <a:gd name="connsiteX4" fmla="*/ 0 w 4241800"/>
                  <a:gd name="connsiteY4" fmla="*/ 2388065 h 2388065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1800" h="2387600">
                    <a:moveTo>
                      <a:pt x="4241800" y="0"/>
                    </a:moveTo>
                    <a:lnTo>
                      <a:pt x="3397800" y="6783"/>
                    </a:lnTo>
                    <a:cubicBezTo>
                      <a:pt x="3024612" y="13998"/>
                      <a:pt x="2359117" y="-5219"/>
                      <a:pt x="1955800" y="114300"/>
                    </a:cubicBezTo>
                    <a:cubicBezTo>
                      <a:pt x="1552483" y="233819"/>
                      <a:pt x="1303867" y="345017"/>
                      <a:pt x="977900" y="723900"/>
                    </a:cubicBezTo>
                    <a:cubicBezTo>
                      <a:pt x="651933" y="1102783"/>
                      <a:pt x="325966" y="1745191"/>
                      <a:pt x="0" y="2387600"/>
                    </a:cubicBezTo>
                  </a:path>
                </a:pathLst>
              </a:custGeom>
              <a:noFill/>
              <a:ln w="57150">
                <a:solidFill>
                  <a:schemeClr val="tx1">
                    <a:lumMod val="50000"/>
                    <a:lumOff val="50000"/>
                  </a:schemeClr>
                </a:solidFill>
                <a:tailEnd type="stealth"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26" name="TextBox 425">
            <a:extLst>
              <a:ext uri="{FF2B5EF4-FFF2-40B4-BE49-F238E27FC236}">
                <a16:creationId xmlns:a16="http://schemas.microsoft.com/office/drawing/2014/main" id="{494406BE-E0F4-D079-DAA8-285AC74AA106}"/>
              </a:ext>
            </a:extLst>
          </p:cNvPr>
          <p:cNvSpPr txBox="1"/>
          <p:nvPr/>
        </p:nvSpPr>
        <p:spPr>
          <a:xfrm>
            <a:off x="100189" y="-363649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026D8A9C-5CA4-DB5F-BCBA-9BD9D9147C40}"/>
              </a:ext>
            </a:extLst>
          </p:cNvPr>
          <p:cNvSpPr txBox="1"/>
          <p:nvPr/>
        </p:nvSpPr>
        <p:spPr>
          <a:xfrm>
            <a:off x="100189" y="2026188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3763709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D9D416-62F8-7DD5-4A6B-6B26D3EA31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0"/>
          <a:stretch/>
        </p:blipFill>
        <p:spPr>
          <a:xfrm>
            <a:off x="1200823" y="136478"/>
            <a:ext cx="9790354" cy="672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25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2917567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lowchart: Terminator 53">
            <a:extLst>
              <a:ext uri="{FF2B5EF4-FFF2-40B4-BE49-F238E27FC236}">
                <a16:creationId xmlns:a16="http://schemas.microsoft.com/office/drawing/2014/main" id="{50DE74A2-DDBA-57CB-258A-309DAEDEE883}"/>
              </a:ext>
            </a:extLst>
          </p:cNvPr>
          <p:cNvSpPr/>
          <p:nvPr/>
        </p:nvSpPr>
        <p:spPr>
          <a:xfrm>
            <a:off x="3680897" y="4481667"/>
            <a:ext cx="548640" cy="274320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Stop</a:t>
            </a:r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4DCC7A7C-46E4-7845-8BF2-DCAB655A9834}"/>
              </a:ext>
            </a:extLst>
          </p:cNvPr>
          <p:cNvCxnSpPr>
            <a:cxnSpLocks/>
          </p:cNvCxnSpPr>
          <p:nvPr/>
        </p:nvCxnSpPr>
        <p:spPr>
          <a:xfrm>
            <a:off x="3292731" y="4616462"/>
            <a:ext cx="405273" cy="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3A407B53-A0CB-E0C9-E57B-5CEB31442787}"/>
              </a:ext>
            </a:extLst>
          </p:cNvPr>
          <p:cNvSpPr/>
          <p:nvPr/>
        </p:nvSpPr>
        <p:spPr>
          <a:xfrm>
            <a:off x="2874813" y="-276528"/>
            <a:ext cx="1373338" cy="686948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36576" rIns="27432" bIns="0" rtlCol="0" anchor="ctr"/>
          <a:lstStyle/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Netlist,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Die/package/PCB layout,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Design rules,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Control parameters.</a:t>
            </a:r>
          </a:p>
        </p:txBody>
      </p:sp>
      <p:cxnSp>
        <p:nvCxnSpPr>
          <p:cNvPr id="4" name="Elbow Connector 9">
            <a:extLst>
              <a:ext uri="{FF2B5EF4-FFF2-40B4-BE49-F238E27FC236}">
                <a16:creationId xmlns:a16="http://schemas.microsoft.com/office/drawing/2014/main" id="{53B94662-BD6D-0F45-79D9-03FC5ED2807B}"/>
              </a:ext>
            </a:extLst>
          </p:cNvPr>
          <p:cNvCxnSpPr>
            <a:cxnSpLocks/>
            <a:stCxn id="2" idx="2"/>
            <a:endCxn id="20" idx="3"/>
          </p:cNvCxnSpPr>
          <p:nvPr/>
        </p:nvCxnSpPr>
        <p:spPr>
          <a:xfrm rot="5400000">
            <a:off x="3084250" y="60467"/>
            <a:ext cx="172695" cy="781770"/>
          </a:xfrm>
          <a:prstGeom prst="bentConnector2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949B821-E319-C828-131D-A06C2FB382D1}"/>
              </a:ext>
            </a:extLst>
          </p:cNvPr>
          <p:cNvSpPr txBox="1"/>
          <p:nvPr/>
        </p:nvSpPr>
        <p:spPr>
          <a:xfrm>
            <a:off x="2586972" y="5020965"/>
            <a:ext cx="182743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No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0B41DF9-6C6B-23F8-D5BA-9F3B368C5238}"/>
              </a:ext>
            </a:extLst>
          </p:cNvPr>
          <p:cNvSpPr txBox="1"/>
          <p:nvPr/>
        </p:nvSpPr>
        <p:spPr>
          <a:xfrm>
            <a:off x="3401464" y="4376186"/>
            <a:ext cx="216406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47E05509-EACC-0F3D-FB22-5C77D26F76EB}"/>
              </a:ext>
            </a:extLst>
          </p:cNvPr>
          <p:cNvCxnSpPr>
            <a:cxnSpLocks/>
          </p:cNvCxnSpPr>
          <p:nvPr/>
        </p:nvCxnSpPr>
        <p:spPr>
          <a:xfrm>
            <a:off x="2526850" y="6118331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owchart: Process 67">
            <a:extLst>
              <a:ext uri="{FF2B5EF4-FFF2-40B4-BE49-F238E27FC236}">
                <a16:creationId xmlns:a16="http://schemas.microsoft.com/office/drawing/2014/main" id="{241E14FA-F15D-C674-9FF6-2A95E730B0AD}"/>
              </a:ext>
            </a:extLst>
          </p:cNvPr>
          <p:cNvSpPr/>
          <p:nvPr/>
        </p:nvSpPr>
        <p:spPr>
          <a:xfrm>
            <a:off x="1671978" y="5706811"/>
            <a:ext cx="2567078" cy="513987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Modify algorithm parameters, if necessary.</a:t>
            </a:r>
          </a:p>
          <a:p>
            <a:endParaRPr lang="en-US" sz="400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Deposit permanent congestion near DP vias, if necessary (rare).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8BF144AB-CA79-35F3-CF9C-D37E7532DA14}"/>
              </a:ext>
            </a:extLst>
          </p:cNvPr>
          <p:cNvCxnSpPr>
            <a:cxnSpLocks/>
          </p:cNvCxnSpPr>
          <p:nvPr/>
        </p:nvCxnSpPr>
        <p:spPr>
          <a:xfrm>
            <a:off x="2526850" y="4918585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owchart: Decision 50">
            <a:extLst>
              <a:ext uri="{FF2B5EF4-FFF2-40B4-BE49-F238E27FC236}">
                <a16:creationId xmlns:a16="http://schemas.microsoft.com/office/drawing/2014/main" id="{6B75252D-01C0-1D92-A4E9-139D241088E3}"/>
              </a:ext>
            </a:extLst>
          </p:cNvPr>
          <p:cNvSpPr/>
          <p:nvPr/>
        </p:nvSpPr>
        <p:spPr>
          <a:xfrm>
            <a:off x="1541846" y="4177760"/>
            <a:ext cx="1972873" cy="876617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>
                <a:solidFill>
                  <a:sysClr val="windowText" lastClr="000000"/>
                </a:solidFill>
              </a:rPr>
              <a:t>Is solution adequate?</a:t>
            </a:r>
          </a:p>
          <a:p>
            <a:pPr algn="ctr"/>
            <a:r>
              <a:rPr lang="en-US" sz="900">
                <a:solidFill>
                  <a:sysClr val="windowText" lastClr="000000"/>
                </a:solidFill>
              </a:rPr>
              <a:t>Or has iteration count exceeded maximum?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3063566C-D34E-9EA6-CFF5-A6A433AB8DAE}"/>
              </a:ext>
            </a:extLst>
          </p:cNvPr>
          <p:cNvCxnSpPr>
            <a:cxnSpLocks/>
          </p:cNvCxnSpPr>
          <p:nvPr/>
        </p:nvCxnSpPr>
        <p:spPr>
          <a:xfrm>
            <a:off x="2526850" y="5344667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owchart: Process 45">
            <a:extLst>
              <a:ext uri="{FF2B5EF4-FFF2-40B4-BE49-F238E27FC236}">
                <a16:creationId xmlns:a16="http://schemas.microsoft.com/office/drawing/2014/main" id="{9D42A30F-2059-C293-39D6-F0F15C4DA78B}"/>
              </a:ext>
            </a:extLst>
          </p:cNvPr>
          <p:cNvSpPr/>
          <p:nvPr/>
        </p:nvSpPr>
        <p:spPr>
          <a:xfrm>
            <a:off x="1671978" y="5290459"/>
            <a:ext cx="2567081" cy="175433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Add congestion around all terminals.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E0CCA7A2-4172-B9BD-F825-AB677EAFC02A}"/>
              </a:ext>
            </a:extLst>
          </p:cNvPr>
          <p:cNvCxnSpPr>
            <a:cxnSpLocks/>
          </p:cNvCxnSpPr>
          <p:nvPr/>
        </p:nvCxnSpPr>
        <p:spPr>
          <a:xfrm>
            <a:off x="2526850" y="3813823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34B18089-25EC-1A79-ADEC-E3B5BEB27D13}"/>
              </a:ext>
            </a:extLst>
          </p:cNvPr>
          <p:cNvSpPr/>
          <p:nvPr/>
        </p:nvSpPr>
        <p:spPr>
          <a:xfrm>
            <a:off x="1671977" y="3469979"/>
            <a:ext cx="2544423" cy="449354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Check for design-rule violations.</a:t>
            </a:r>
          </a:p>
          <a:p>
            <a:endParaRPr lang="en-US" sz="400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Deposit congestion along routes of non-DP nets.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64E57EF-6E7A-80B5-843D-840D6DF1E4D4}"/>
              </a:ext>
            </a:extLst>
          </p:cNvPr>
          <p:cNvCxnSpPr>
            <a:cxnSpLocks/>
          </p:cNvCxnSpPr>
          <p:nvPr/>
        </p:nvCxnSpPr>
        <p:spPr>
          <a:xfrm>
            <a:off x="2526850" y="310421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6C665594-3E8A-E8E1-8E34-30CA5D7B8FD4}"/>
              </a:ext>
            </a:extLst>
          </p:cNvPr>
          <p:cNvSpPr/>
          <p:nvPr/>
        </p:nvSpPr>
        <p:spPr>
          <a:xfrm>
            <a:off x="1671977" y="2974684"/>
            <a:ext cx="2544423" cy="249299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Convert each DP pseudo-path into two DP nets.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81DC9726-918E-2AF7-9684-F772CA348C5A}"/>
              </a:ext>
            </a:extLst>
          </p:cNvPr>
          <p:cNvCxnSpPr>
            <a:cxnSpLocks/>
          </p:cNvCxnSpPr>
          <p:nvPr/>
        </p:nvCxnSpPr>
        <p:spPr>
          <a:xfrm>
            <a:off x="2526850" y="257660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18E0A6DA-3C3C-82A3-29C2-A7A18071B1DD}"/>
              </a:ext>
            </a:extLst>
          </p:cNvPr>
          <p:cNvSpPr/>
          <p:nvPr/>
        </p:nvSpPr>
        <p:spPr>
          <a:xfrm>
            <a:off x="1671977" y="1790523"/>
            <a:ext cx="2538073" cy="941796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for net = 1 to max nets:</a:t>
            </a:r>
          </a:p>
          <a:p>
            <a:r>
              <a:rPr lang="en-US" sz="900">
                <a:solidFill>
                  <a:schemeClr val="tx1"/>
                </a:solidFill>
              </a:rPr>
              <a:t>      If net is not DP:</a:t>
            </a:r>
          </a:p>
          <a:p>
            <a:r>
              <a:rPr lang="en-US" sz="900">
                <a:solidFill>
                  <a:schemeClr val="tx1"/>
                </a:solidFill>
              </a:rPr>
              <a:t>            Use A* to route net.</a:t>
            </a:r>
          </a:p>
          <a:p>
            <a:r>
              <a:rPr lang="en-US" sz="900">
                <a:solidFill>
                  <a:schemeClr val="tx1"/>
                </a:solidFill>
              </a:rPr>
              <a:t>      Else: </a:t>
            </a:r>
          </a:p>
          <a:p>
            <a:r>
              <a:rPr lang="en-US" sz="900">
                <a:solidFill>
                  <a:schemeClr val="tx1"/>
                </a:solidFill>
              </a:rPr>
              <a:t>            Use A* to route DP pseudo-path.</a:t>
            </a:r>
          </a:p>
          <a:p>
            <a:r>
              <a:rPr lang="en-US" sz="900">
                <a:solidFill>
                  <a:schemeClr val="tx1"/>
                </a:solidFill>
              </a:rPr>
              <a:t>endFor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7E3A46E5-4412-7CA4-EE0C-D2177BD8A945}"/>
              </a:ext>
            </a:extLst>
          </p:cNvPr>
          <p:cNvCxnSpPr>
            <a:cxnSpLocks/>
          </p:cNvCxnSpPr>
          <p:nvPr/>
        </p:nvCxnSpPr>
        <p:spPr>
          <a:xfrm>
            <a:off x="2137313" y="141986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5B069A2C-3BA4-6AB3-116E-B702C3E04488}"/>
              </a:ext>
            </a:extLst>
          </p:cNvPr>
          <p:cNvSpPr/>
          <p:nvPr/>
        </p:nvSpPr>
        <p:spPr>
          <a:xfrm>
            <a:off x="1198662" y="1240457"/>
            <a:ext cx="3040400" cy="31393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tabLst>
                <a:tab pos="1085850" algn="l"/>
                <a:tab pos="2114550" algn="l"/>
              </a:tabLst>
            </a:pPr>
            <a:r>
              <a:rPr lang="en-US" sz="900" b="1" i="1" u="sng">
                <a:solidFill>
                  <a:schemeClr val="tx1"/>
                </a:solidFill>
              </a:rPr>
              <a:t>Initialize routing grid</a:t>
            </a:r>
            <a:r>
              <a:rPr lang="en-US" sz="900" b="1" i="1">
                <a:solidFill>
                  <a:schemeClr val="tx1"/>
                </a:solidFill>
              </a:rPr>
              <a:t>:</a:t>
            </a:r>
            <a:r>
              <a:rPr lang="en-US" sz="900">
                <a:solidFill>
                  <a:schemeClr val="tx1"/>
                </a:solidFill>
              </a:rPr>
              <a:t>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Barriers	•  Cost zones</a:t>
            </a:r>
            <a:endParaRPr lang="en-US" sz="900">
              <a:solidFill>
                <a:schemeClr val="tx1"/>
              </a:solidFill>
            </a:endParaRPr>
          </a:p>
          <a:p>
            <a:pPr>
              <a:tabLst>
                <a:tab pos="1085850" algn="l"/>
                <a:tab pos="2114550" algn="l"/>
              </a:tabLst>
            </a:pP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</a:t>
            </a:r>
            <a:r>
              <a:rPr lang="en-US" sz="900">
                <a:solidFill>
                  <a:schemeClr val="tx1"/>
                </a:solidFill>
              </a:rPr>
              <a:t>Start/end terminals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</a:t>
            </a:r>
            <a:r>
              <a:rPr lang="en-US" sz="900">
                <a:solidFill>
                  <a:schemeClr val="tx1"/>
                </a:solidFill>
              </a:rPr>
              <a:t>Design-rule zones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Pin-swap zones</a:t>
            </a:r>
            <a:endParaRPr lang="en-US" sz="900">
              <a:solidFill>
                <a:schemeClr val="tx1"/>
              </a:solidFill>
            </a:endParaRP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70C88F68-0686-6B0D-6154-0F37A600434E}"/>
              </a:ext>
            </a:extLst>
          </p:cNvPr>
          <p:cNvCxnSpPr>
            <a:cxnSpLocks/>
          </p:cNvCxnSpPr>
          <p:nvPr/>
        </p:nvCxnSpPr>
        <p:spPr>
          <a:xfrm>
            <a:off x="2140232" y="956596"/>
            <a:ext cx="0" cy="284461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4807D4C5-D1CC-A25C-C281-B726127B280C}"/>
              </a:ext>
            </a:extLst>
          </p:cNvPr>
          <p:cNvSpPr/>
          <p:nvPr/>
        </p:nvSpPr>
        <p:spPr>
          <a:xfrm>
            <a:off x="1198662" y="868880"/>
            <a:ext cx="3040400" cy="175433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Convert DP terminals to pseudo-terminals.</a:t>
            </a: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F002F4D-FA57-D1B3-5ECB-8BDC81715F7C}"/>
              </a:ext>
            </a:extLst>
          </p:cNvPr>
          <p:cNvCxnSpPr>
            <a:cxnSpLocks/>
          </p:cNvCxnSpPr>
          <p:nvPr/>
        </p:nvCxnSpPr>
        <p:spPr>
          <a:xfrm>
            <a:off x="2140089" y="584419"/>
            <a:ext cx="0" cy="284461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DDE3ABA1-4DED-EFEE-845F-42E0ED4E8B04}"/>
              </a:ext>
            </a:extLst>
          </p:cNvPr>
          <p:cNvSpPr/>
          <p:nvPr/>
        </p:nvSpPr>
        <p:spPr>
          <a:xfrm>
            <a:off x="1198662" y="380734"/>
            <a:ext cx="1581050" cy="31393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Exchange start/end-terminals if end-terminal in pin-swap zone.</a:t>
            </a:r>
          </a:p>
        </p:txBody>
      </p:sp>
      <p:cxnSp>
        <p:nvCxnSpPr>
          <p:cNvPr id="86" name="Elbow Connector 9">
            <a:extLst>
              <a:ext uri="{FF2B5EF4-FFF2-40B4-BE49-F238E27FC236}">
                <a16:creationId xmlns:a16="http://schemas.microsoft.com/office/drawing/2014/main" id="{FB10B177-0AB6-A646-FAAD-81D8B6DB1CD3}"/>
              </a:ext>
            </a:extLst>
          </p:cNvPr>
          <p:cNvCxnSpPr>
            <a:cxnSpLocks/>
            <a:stCxn id="34" idx="1"/>
            <a:endCxn id="12" idx="1"/>
          </p:cNvCxnSpPr>
          <p:nvPr/>
        </p:nvCxnSpPr>
        <p:spPr>
          <a:xfrm rot="10800000">
            <a:off x="1671978" y="2261421"/>
            <a:ext cx="1" cy="4408836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D200D20B-516E-8832-98C3-DC1A2E66C084}"/>
              </a:ext>
            </a:extLst>
          </p:cNvPr>
          <p:cNvSpPr/>
          <p:nvPr/>
        </p:nvSpPr>
        <p:spPr>
          <a:xfrm>
            <a:off x="1671978" y="6482513"/>
            <a:ext cx="2567078" cy="375487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Rip up all nets.</a:t>
            </a:r>
          </a:p>
          <a:p>
            <a:endParaRPr lang="en-US" sz="400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Evaporate 10% of congestion from entire map. 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D6B5FB8-D85B-BE23-A15E-35CCB6DF32C5}"/>
              </a:ext>
            </a:extLst>
          </p:cNvPr>
          <p:cNvCxnSpPr>
            <a:cxnSpLocks/>
          </p:cNvCxnSpPr>
          <p:nvPr/>
        </p:nvCxnSpPr>
        <p:spPr>
          <a:xfrm flipH="1">
            <a:off x="2141932" y="14934"/>
            <a:ext cx="3142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owchart: Terminator 52">
            <a:extLst>
              <a:ext uri="{FF2B5EF4-FFF2-40B4-BE49-F238E27FC236}">
                <a16:creationId xmlns:a16="http://schemas.microsoft.com/office/drawing/2014/main" id="{E7F63A9A-A327-A26D-D799-FD05FD53DCB9}"/>
              </a:ext>
            </a:extLst>
          </p:cNvPr>
          <p:cNvSpPr/>
          <p:nvPr/>
        </p:nvSpPr>
        <p:spPr>
          <a:xfrm>
            <a:off x="1899902" y="-139237"/>
            <a:ext cx="548640" cy="274320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>
                <a:solidFill>
                  <a:sysClr val="windowText" lastClr="000000"/>
                </a:solidFill>
              </a:rPr>
              <a:t>Start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84595344-90B3-219D-A6EA-E821ABA7AF30}"/>
              </a:ext>
            </a:extLst>
          </p:cNvPr>
          <p:cNvSpPr txBox="1"/>
          <p:nvPr/>
        </p:nvSpPr>
        <p:spPr>
          <a:xfrm rot="16200000">
            <a:off x="-3781" y="4242434"/>
            <a:ext cx="256320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/>
              <a:t>Iterative rip-up and reroute</a:t>
            </a:r>
          </a:p>
        </p:txBody>
      </p:sp>
      <p:pic>
        <p:nvPicPr>
          <p:cNvPr id="186" name="Picture 185">
            <a:extLst>
              <a:ext uri="{FF2B5EF4-FFF2-40B4-BE49-F238E27FC236}">
                <a16:creationId xmlns:a16="http://schemas.microsoft.com/office/drawing/2014/main" id="{C661C397-81FF-CC37-007F-928EF5398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866" y="0"/>
            <a:ext cx="3051868" cy="685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26A94-70AC-F598-A042-2213DB5EFFCD}"/>
              </a:ext>
            </a:extLst>
          </p:cNvPr>
          <p:cNvCxnSpPr>
            <a:cxnSpLocks/>
          </p:cNvCxnSpPr>
          <p:nvPr/>
        </p:nvCxnSpPr>
        <p:spPr>
          <a:xfrm>
            <a:off x="0" y="14934"/>
            <a:ext cx="12192000" cy="68430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776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lowchart: Terminator 53">
            <a:extLst>
              <a:ext uri="{FF2B5EF4-FFF2-40B4-BE49-F238E27FC236}">
                <a16:creationId xmlns:a16="http://schemas.microsoft.com/office/drawing/2014/main" id="{50DE74A2-DDBA-57CB-258A-309DAEDEE883}"/>
              </a:ext>
            </a:extLst>
          </p:cNvPr>
          <p:cNvSpPr/>
          <p:nvPr/>
        </p:nvSpPr>
        <p:spPr>
          <a:xfrm>
            <a:off x="4117460" y="4481667"/>
            <a:ext cx="548640" cy="274320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Stop</a:t>
            </a:r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4DCC7A7C-46E4-7845-8BF2-DCAB655A9834}"/>
              </a:ext>
            </a:extLst>
          </p:cNvPr>
          <p:cNvCxnSpPr>
            <a:cxnSpLocks/>
          </p:cNvCxnSpPr>
          <p:nvPr/>
        </p:nvCxnSpPr>
        <p:spPr>
          <a:xfrm>
            <a:off x="3292730" y="4616462"/>
            <a:ext cx="822960" cy="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3A407B53-A0CB-E0C9-E57B-5CEB31442787}"/>
              </a:ext>
            </a:extLst>
          </p:cNvPr>
          <p:cNvSpPr/>
          <p:nvPr/>
        </p:nvSpPr>
        <p:spPr>
          <a:xfrm>
            <a:off x="3248193" y="-276528"/>
            <a:ext cx="1373338" cy="686948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36576" rIns="27432" bIns="0" rtlCol="0" anchor="ctr"/>
          <a:lstStyle/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Netlist,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Die/package/PCB layout,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Design rules,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Control parameters.</a:t>
            </a:r>
          </a:p>
        </p:txBody>
      </p:sp>
      <p:cxnSp>
        <p:nvCxnSpPr>
          <p:cNvPr id="4" name="Elbow Connector 9">
            <a:extLst>
              <a:ext uri="{FF2B5EF4-FFF2-40B4-BE49-F238E27FC236}">
                <a16:creationId xmlns:a16="http://schemas.microsoft.com/office/drawing/2014/main" id="{53B94662-BD6D-0F45-79D9-03FC5ED2807B}"/>
              </a:ext>
            </a:extLst>
          </p:cNvPr>
          <p:cNvCxnSpPr>
            <a:cxnSpLocks/>
            <a:stCxn id="2" idx="2"/>
            <a:endCxn id="20" idx="3"/>
          </p:cNvCxnSpPr>
          <p:nvPr/>
        </p:nvCxnSpPr>
        <p:spPr>
          <a:xfrm rot="5400000">
            <a:off x="3270940" y="-126223"/>
            <a:ext cx="172695" cy="1155150"/>
          </a:xfrm>
          <a:prstGeom prst="bentConnector2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949B821-E319-C828-131D-A06C2FB382D1}"/>
              </a:ext>
            </a:extLst>
          </p:cNvPr>
          <p:cNvSpPr txBox="1"/>
          <p:nvPr/>
        </p:nvSpPr>
        <p:spPr>
          <a:xfrm>
            <a:off x="2586972" y="5020965"/>
            <a:ext cx="182743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No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0B41DF9-6C6B-23F8-D5BA-9F3B368C5238}"/>
              </a:ext>
            </a:extLst>
          </p:cNvPr>
          <p:cNvSpPr txBox="1"/>
          <p:nvPr/>
        </p:nvSpPr>
        <p:spPr>
          <a:xfrm>
            <a:off x="3423840" y="4411535"/>
            <a:ext cx="216406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47E05509-EACC-0F3D-FB22-5C77D26F76EB}"/>
              </a:ext>
            </a:extLst>
          </p:cNvPr>
          <p:cNvCxnSpPr>
            <a:cxnSpLocks/>
          </p:cNvCxnSpPr>
          <p:nvPr/>
        </p:nvCxnSpPr>
        <p:spPr>
          <a:xfrm>
            <a:off x="2526850" y="5508447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owchart: Process 67">
            <a:extLst>
              <a:ext uri="{FF2B5EF4-FFF2-40B4-BE49-F238E27FC236}">
                <a16:creationId xmlns:a16="http://schemas.microsoft.com/office/drawing/2014/main" id="{241E14FA-F15D-C674-9FF6-2A95E730B0AD}"/>
              </a:ext>
            </a:extLst>
          </p:cNvPr>
          <p:cNvSpPr/>
          <p:nvPr/>
        </p:nvSpPr>
        <p:spPr>
          <a:xfrm>
            <a:off x="1671977" y="5282858"/>
            <a:ext cx="3040395" cy="375487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Modify algorithm parameters, if necessary.</a:t>
            </a:r>
          </a:p>
          <a:p>
            <a:endParaRPr lang="en-US" sz="400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Deposit permanent congestion near DP vias, if necessary (rare).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8BF144AB-CA79-35F3-CF9C-D37E7532DA14}"/>
              </a:ext>
            </a:extLst>
          </p:cNvPr>
          <p:cNvCxnSpPr>
            <a:cxnSpLocks/>
          </p:cNvCxnSpPr>
          <p:nvPr/>
        </p:nvCxnSpPr>
        <p:spPr>
          <a:xfrm>
            <a:off x="2526850" y="4918585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owchart: Decision 50">
            <a:extLst>
              <a:ext uri="{FF2B5EF4-FFF2-40B4-BE49-F238E27FC236}">
                <a16:creationId xmlns:a16="http://schemas.microsoft.com/office/drawing/2014/main" id="{6B75252D-01C0-1D92-A4E9-139D241088E3}"/>
              </a:ext>
            </a:extLst>
          </p:cNvPr>
          <p:cNvSpPr/>
          <p:nvPr/>
        </p:nvSpPr>
        <p:spPr>
          <a:xfrm>
            <a:off x="1541846" y="4177760"/>
            <a:ext cx="1972873" cy="876617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>
                <a:solidFill>
                  <a:sysClr val="windowText" lastClr="000000"/>
                </a:solidFill>
              </a:rPr>
              <a:t>Is solution adequate?</a:t>
            </a:r>
          </a:p>
          <a:p>
            <a:pPr algn="ctr"/>
            <a:r>
              <a:rPr lang="en-US" sz="900">
                <a:solidFill>
                  <a:sysClr val="windowText" lastClr="000000"/>
                </a:solidFill>
              </a:rPr>
              <a:t>Or has iteration count exceeded maximum?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E0CCA7A2-4172-B9BD-F825-AB677EAFC02A}"/>
              </a:ext>
            </a:extLst>
          </p:cNvPr>
          <p:cNvCxnSpPr>
            <a:cxnSpLocks/>
          </p:cNvCxnSpPr>
          <p:nvPr/>
        </p:nvCxnSpPr>
        <p:spPr>
          <a:xfrm>
            <a:off x="2526850" y="3813823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34B18089-25EC-1A79-ADEC-E3B5BEB27D13}"/>
              </a:ext>
            </a:extLst>
          </p:cNvPr>
          <p:cNvSpPr/>
          <p:nvPr/>
        </p:nvSpPr>
        <p:spPr>
          <a:xfrm>
            <a:off x="1671977" y="3469979"/>
            <a:ext cx="3040386" cy="449354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Check for design-rule violations.</a:t>
            </a:r>
          </a:p>
          <a:p>
            <a:endParaRPr lang="en-US" sz="400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Deposit congestion along routes of non-DP nets.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64E57EF-6E7A-80B5-843D-840D6DF1E4D4}"/>
              </a:ext>
            </a:extLst>
          </p:cNvPr>
          <p:cNvCxnSpPr>
            <a:cxnSpLocks/>
          </p:cNvCxnSpPr>
          <p:nvPr/>
        </p:nvCxnSpPr>
        <p:spPr>
          <a:xfrm>
            <a:off x="2526850" y="310421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6C665594-3E8A-E8E1-8E34-30CA5D7B8FD4}"/>
              </a:ext>
            </a:extLst>
          </p:cNvPr>
          <p:cNvSpPr/>
          <p:nvPr/>
        </p:nvSpPr>
        <p:spPr>
          <a:xfrm>
            <a:off x="1671977" y="2974684"/>
            <a:ext cx="3040386" cy="249299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Convert each DP pseudo-path into two DP nets.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81DC9726-918E-2AF7-9684-F772CA348C5A}"/>
              </a:ext>
            </a:extLst>
          </p:cNvPr>
          <p:cNvCxnSpPr>
            <a:cxnSpLocks/>
          </p:cNvCxnSpPr>
          <p:nvPr/>
        </p:nvCxnSpPr>
        <p:spPr>
          <a:xfrm>
            <a:off x="2526850" y="257660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18E0A6DA-3C3C-82A3-29C2-A7A18071B1DD}"/>
              </a:ext>
            </a:extLst>
          </p:cNvPr>
          <p:cNvSpPr/>
          <p:nvPr/>
        </p:nvSpPr>
        <p:spPr>
          <a:xfrm>
            <a:off x="1671977" y="1790523"/>
            <a:ext cx="3040386" cy="941796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for net = 1 to max nets:</a:t>
            </a:r>
          </a:p>
          <a:p>
            <a:r>
              <a:rPr lang="en-US" sz="900">
                <a:solidFill>
                  <a:schemeClr val="tx1"/>
                </a:solidFill>
              </a:rPr>
              <a:t>      If net is not DP:</a:t>
            </a:r>
          </a:p>
          <a:p>
            <a:r>
              <a:rPr lang="en-US" sz="900">
                <a:solidFill>
                  <a:schemeClr val="tx1"/>
                </a:solidFill>
              </a:rPr>
              <a:t>            Use A* to route net.</a:t>
            </a:r>
          </a:p>
          <a:p>
            <a:r>
              <a:rPr lang="en-US" sz="900">
                <a:solidFill>
                  <a:schemeClr val="tx1"/>
                </a:solidFill>
              </a:rPr>
              <a:t>      Else: </a:t>
            </a:r>
          </a:p>
          <a:p>
            <a:r>
              <a:rPr lang="en-US" sz="900">
                <a:solidFill>
                  <a:schemeClr val="tx1"/>
                </a:solidFill>
              </a:rPr>
              <a:t>            Use A* to route DP pseudo-path.</a:t>
            </a:r>
          </a:p>
          <a:p>
            <a:r>
              <a:rPr lang="en-US" sz="900">
                <a:solidFill>
                  <a:schemeClr val="tx1"/>
                </a:solidFill>
              </a:rPr>
              <a:t>endFor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7E3A46E5-4412-7CA4-EE0C-D2177BD8A945}"/>
              </a:ext>
            </a:extLst>
          </p:cNvPr>
          <p:cNvCxnSpPr>
            <a:cxnSpLocks/>
          </p:cNvCxnSpPr>
          <p:nvPr/>
        </p:nvCxnSpPr>
        <p:spPr>
          <a:xfrm>
            <a:off x="2137313" y="141986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5B069A2C-3BA4-6AB3-116E-B702C3E04488}"/>
              </a:ext>
            </a:extLst>
          </p:cNvPr>
          <p:cNvSpPr/>
          <p:nvPr/>
        </p:nvSpPr>
        <p:spPr>
          <a:xfrm>
            <a:off x="1198662" y="1240457"/>
            <a:ext cx="3040400" cy="31393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tabLst>
                <a:tab pos="1085850" algn="l"/>
                <a:tab pos="2114550" algn="l"/>
              </a:tabLst>
            </a:pPr>
            <a:r>
              <a:rPr lang="en-US" sz="900" b="1" i="1" u="sng">
                <a:solidFill>
                  <a:schemeClr val="tx1"/>
                </a:solidFill>
              </a:rPr>
              <a:t>Initialize routing grid</a:t>
            </a:r>
            <a:r>
              <a:rPr lang="en-US" sz="900" b="1" i="1">
                <a:solidFill>
                  <a:schemeClr val="tx1"/>
                </a:solidFill>
              </a:rPr>
              <a:t>:</a:t>
            </a:r>
            <a:r>
              <a:rPr lang="en-US" sz="900">
                <a:solidFill>
                  <a:schemeClr val="tx1"/>
                </a:solidFill>
              </a:rPr>
              <a:t>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Barriers	•  Cost zones</a:t>
            </a:r>
            <a:endParaRPr lang="en-US" sz="900">
              <a:solidFill>
                <a:schemeClr val="tx1"/>
              </a:solidFill>
            </a:endParaRPr>
          </a:p>
          <a:p>
            <a:pPr>
              <a:tabLst>
                <a:tab pos="1085850" algn="l"/>
                <a:tab pos="2114550" algn="l"/>
              </a:tabLst>
            </a:pP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</a:t>
            </a:r>
            <a:r>
              <a:rPr lang="en-US" sz="900">
                <a:solidFill>
                  <a:schemeClr val="tx1"/>
                </a:solidFill>
              </a:rPr>
              <a:t>Start/end terminals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</a:t>
            </a:r>
            <a:r>
              <a:rPr lang="en-US" sz="900">
                <a:solidFill>
                  <a:schemeClr val="tx1"/>
                </a:solidFill>
              </a:rPr>
              <a:t>Design-rule zones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Pin-swap zones</a:t>
            </a:r>
            <a:endParaRPr lang="en-US" sz="900">
              <a:solidFill>
                <a:schemeClr val="tx1"/>
              </a:solidFill>
            </a:endParaRP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70C88F68-0686-6B0D-6154-0F37A600434E}"/>
              </a:ext>
            </a:extLst>
          </p:cNvPr>
          <p:cNvCxnSpPr>
            <a:cxnSpLocks/>
          </p:cNvCxnSpPr>
          <p:nvPr/>
        </p:nvCxnSpPr>
        <p:spPr>
          <a:xfrm>
            <a:off x="2140232" y="956596"/>
            <a:ext cx="0" cy="284461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4807D4C5-D1CC-A25C-C281-B726127B280C}"/>
              </a:ext>
            </a:extLst>
          </p:cNvPr>
          <p:cNvSpPr/>
          <p:nvPr/>
        </p:nvSpPr>
        <p:spPr>
          <a:xfrm>
            <a:off x="1198662" y="868880"/>
            <a:ext cx="3040400" cy="175433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Convert DP terminals to pseudo-terminals.</a:t>
            </a: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F002F4D-FA57-D1B3-5ECB-8BDC81715F7C}"/>
              </a:ext>
            </a:extLst>
          </p:cNvPr>
          <p:cNvCxnSpPr>
            <a:cxnSpLocks/>
          </p:cNvCxnSpPr>
          <p:nvPr/>
        </p:nvCxnSpPr>
        <p:spPr>
          <a:xfrm>
            <a:off x="2140089" y="584419"/>
            <a:ext cx="0" cy="284461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DDE3ABA1-4DED-EFEE-845F-42E0ED4E8B04}"/>
              </a:ext>
            </a:extLst>
          </p:cNvPr>
          <p:cNvSpPr/>
          <p:nvPr/>
        </p:nvSpPr>
        <p:spPr>
          <a:xfrm>
            <a:off x="1198662" y="380734"/>
            <a:ext cx="1581050" cy="31393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Exchange start/end-terminals if end-terminal in pin-swap zone.</a:t>
            </a:r>
          </a:p>
        </p:txBody>
      </p:sp>
      <p:cxnSp>
        <p:nvCxnSpPr>
          <p:cNvPr id="86" name="Elbow Connector 9">
            <a:extLst>
              <a:ext uri="{FF2B5EF4-FFF2-40B4-BE49-F238E27FC236}">
                <a16:creationId xmlns:a16="http://schemas.microsoft.com/office/drawing/2014/main" id="{FB10B177-0AB6-A646-FAAD-81D8B6DB1CD3}"/>
              </a:ext>
            </a:extLst>
          </p:cNvPr>
          <p:cNvCxnSpPr>
            <a:cxnSpLocks/>
            <a:stCxn id="34" idx="1"/>
            <a:endCxn id="12" idx="1"/>
          </p:cNvCxnSpPr>
          <p:nvPr/>
        </p:nvCxnSpPr>
        <p:spPr>
          <a:xfrm rot="10800000">
            <a:off x="1671977" y="2261422"/>
            <a:ext cx="12700" cy="3701319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D200D20B-516E-8832-98C3-DC1A2E66C084}"/>
              </a:ext>
            </a:extLst>
          </p:cNvPr>
          <p:cNvSpPr/>
          <p:nvPr/>
        </p:nvSpPr>
        <p:spPr>
          <a:xfrm>
            <a:off x="1671977" y="5875023"/>
            <a:ext cx="3040389" cy="175433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Rip up all nets. Evaporate 10% of congestion from entire map. 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D6B5FB8-D85B-BE23-A15E-35CCB6DF32C5}"/>
              </a:ext>
            </a:extLst>
          </p:cNvPr>
          <p:cNvCxnSpPr>
            <a:cxnSpLocks/>
          </p:cNvCxnSpPr>
          <p:nvPr/>
        </p:nvCxnSpPr>
        <p:spPr>
          <a:xfrm flipH="1">
            <a:off x="2141932" y="14934"/>
            <a:ext cx="3142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owchart: Terminator 52">
            <a:extLst>
              <a:ext uri="{FF2B5EF4-FFF2-40B4-BE49-F238E27FC236}">
                <a16:creationId xmlns:a16="http://schemas.microsoft.com/office/drawing/2014/main" id="{E7F63A9A-A327-A26D-D799-FD05FD53DCB9}"/>
              </a:ext>
            </a:extLst>
          </p:cNvPr>
          <p:cNvSpPr/>
          <p:nvPr/>
        </p:nvSpPr>
        <p:spPr>
          <a:xfrm>
            <a:off x="1899902" y="-139237"/>
            <a:ext cx="548640" cy="274320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>
                <a:solidFill>
                  <a:sysClr val="windowText" lastClr="000000"/>
                </a:solidFill>
              </a:rPr>
              <a:t>Start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84595344-90B3-219D-A6EA-E821ABA7AF30}"/>
              </a:ext>
            </a:extLst>
          </p:cNvPr>
          <p:cNvSpPr txBox="1"/>
          <p:nvPr/>
        </p:nvSpPr>
        <p:spPr>
          <a:xfrm rot="16200000">
            <a:off x="-3781" y="4242434"/>
            <a:ext cx="256320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/>
              <a:t>Iterative rip-up and reroute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6BD71D-5D5B-8171-4920-9504E69A3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508" y="-131863"/>
            <a:ext cx="3694496" cy="640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903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ecision 1">
            <a:extLst>
              <a:ext uri="{FF2B5EF4-FFF2-40B4-BE49-F238E27FC236}">
                <a16:creationId xmlns:a16="http://schemas.microsoft.com/office/drawing/2014/main" id="{909AB82D-06F2-E1A8-A0FB-DE442EFE627A}"/>
              </a:ext>
            </a:extLst>
          </p:cNvPr>
          <p:cNvSpPr/>
          <p:nvPr/>
        </p:nvSpPr>
        <p:spPr>
          <a:xfrm>
            <a:off x="5534838" y="1035886"/>
            <a:ext cx="1348740" cy="1021080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Is connection on 1 layer?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14E35C2A-1413-ABEF-1F40-3E5A84A7240A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6883578" y="1543827"/>
            <a:ext cx="1350636" cy="259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7B378500-50EA-E788-EAC0-777BBDDA1D6C}"/>
              </a:ext>
            </a:extLst>
          </p:cNvPr>
          <p:cNvSpPr/>
          <p:nvPr/>
        </p:nvSpPr>
        <p:spPr>
          <a:xfrm>
            <a:off x="8234214" y="1174256"/>
            <a:ext cx="1729700" cy="739141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Try a simple, geometric-based heuristic to optimize wiring configuration.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ADE41C-2882-4F87-E687-31276D9695AD}"/>
              </a:ext>
            </a:extLst>
          </p:cNvPr>
          <p:cNvSpPr txBox="1"/>
          <p:nvPr/>
        </p:nvSpPr>
        <p:spPr>
          <a:xfrm>
            <a:off x="7820308" y="1372095"/>
            <a:ext cx="20037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Yes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8CBAD50A-79EC-71AF-071C-643E897772CC}"/>
              </a:ext>
            </a:extLst>
          </p:cNvPr>
          <p:cNvCxnSpPr>
            <a:cxnSpLocks/>
            <a:stCxn id="2" idx="2"/>
            <a:endCxn id="17" idx="0"/>
          </p:cNvCxnSpPr>
          <p:nvPr/>
        </p:nvCxnSpPr>
        <p:spPr>
          <a:xfrm rot="5400000">
            <a:off x="6061633" y="2202371"/>
            <a:ext cx="292981" cy="217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B5BE450-57EF-358A-4F48-1B84CFE4F4C0}"/>
              </a:ext>
            </a:extLst>
          </p:cNvPr>
          <p:cNvSpPr txBox="1"/>
          <p:nvPr/>
        </p:nvSpPr>
        <p:spPr>
          <a:xfrm>
            <a:off x="6293919" y="2075519"/>
            <a:ext cx="16831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No</a:t>
            </a:r>
          </a:p>
        </p:txBody>
      </p:sp>
      <p:sp>
        <p:nvSpPr>
          <p:cNvPr id="8" name="Flowchart: Decision 7">
            <a:extLst>
              <a:ext uri="{FF2B5EF4-FFF2-40B4-BE49-F238E27FC236}">
                <a16:creationId xmlns:a16="http://schemas.microsoft.com/office/drawing/2014/main" id="{4A189642-3AD6-E9C0-B8DC-783013FAE65D}"/>
              </a:ext>
            </a:extLst>
          </p:cNvPr>
          <p:cNvSpPr/>
          <p:nvPr/>
        </p:nvSpPr>
        <p:spPr>
          <a:xfrm>
            <a:off x="8050659" y="2110323"/>
            <a:ext cx="2097405" cy="1220880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Does geometric heuristic provide conclusive answer?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E92C2258-373C-BF14-2F8B-84899BFE9FA7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rot="16200000" flipH="1">
            <a:off x="9000750" y="2011711"/>
            <a:ext cx="196926" cy="29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D8C465B-E8F9-9790-C2F7-952CE6E6D4B3}"/>
              </a:ext>
            </a:extLst>
          </p:cNvPr>
          <p:cNvSpPr txBox="1"/>
          <p:nvPr/>
        </p:nvSpPr>
        <p:spPr>
          <a:xfrm>
            <a:off x="8834035" y="3279262"/>
            <a:ext cx="20037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Yes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4B724F-CCDA-A768-0B83-52E474002537}"/>
              </a:ext>
            </a:extLst>
          </p:cNvPr>
          <p:cNvSpPr txBox="1"/>
          <p:nvPr/>
        </p:nvSpPr>
        <p:spPr>
          <a:xfrm>
            <a:off x="7849651" y="2550240"/>
            <a:ext cx="16831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No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0E0339C-8BB3-9A7F-13C2-D91594BE8B3D}"/>
              </a:ext>
            </a:extLst>
          </p:cNvPr>
          <p:cNvCxnSpPr>
            <a:cxnSpLocks/>
            <a:stCxn id="8" idx="1"/>
            <a:endCxn id="17" idx="3"/>
          </p:cNvCxnSpPr>
          <p:nvPr/>
        </p:nvCxnSpPr>
        <p:spPr>
          <a:xfrm rot="10800000">
            <a:off x="6889027" y="2719519"/>
            <a:ext cx="1161632" cy="124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BB7CE03-AA8A-79E8-90A1-415E40C97C3A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>
          <a:xfrm rot="5400000">
            <a:off x="8822068" y="3607189"/>
            <a:ext cx="553281" cy="130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B410C60C-61F7-93C8-73B3-4BB6244F36ED}"/>
              </a:ext>
            </a:extLst>
          </p:cNvPr>
          <p:cNvSpPr/>
          <p:nvPr/>
        </p:nvSpPr>
        <p:spPr>
          <a:xfrm>
            <a:off x="8416063" y="3884484"/>
            <a:ext cx="1363980" cy="739141"/>
          </a:xfrm>
          <a:prstGeom prst="flowChartProcess">
            <a:avLst/>
          </a:prstGeom>
          <a:solidFill>
            <a:srgbClr val="66FF3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Assign 'swap' value based on geometric heuristic. </a:t>
            </a:r>
          </a:p>
        </p:txBody>
      </p: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D118F32B-4819-E3FC-AE8A-6A5AE62A6BC2}"/>
              </a:ext>
            </a:extLst>
          </p:cNvPr>
          <p:cNvSpPr/>
          <p:nvPr/>
        </p:nvSpPr>
        <p:spPr>
          <a:xfrm>
            <a:off x="3198716" y="1379235"/>
            <a:ext cx="535577" cy="331484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Start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570ADF78-691C-C851-9D55-161BBF79F18E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3734293" y="1544977"/>
            <a:ext cx="1800545" cy="144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F81A6B10-5D50-5BFB-7AF1-DE9AFF59A2AE}"/>
              </a:ext>
            </a:extLst>
          </p:cNvPr>
          <p:cNvSpPr/>
          <p:nvPr/>
        </p:nvSpPr>
        <p:spPr>
          <a:xfrm>
            <a:off x="5525047" y="2349947"/>
            <a:ext cx="1363980" cy="739141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Sample the previous congestion around the connection's 4 terminals. </a:t>
            </a:r>
          </a:p>
        </p:txBody>
      </p:sp>
      <p:sp>
        <p:nvSpPr>
          <p:cNvPr id="18" name="Flowchart: Decision 17">
            <a:extLst>
              <a:ext uri="{FF2B5EF4-FFF2-40B4-BE49-F238E27FC236}">
                <a16:creationId xmlns:a16="http://schemas.microsoft.com/office/drawing/2014/main" id="{E3573E84-E74A-6D3F-F493-F3CDF2800293}"/>
              </a:ext>
            </a:extLst>
          </p:cNvPr>
          <p:cNvSpPr/>
          <p:nvPr/>
        </p:nvSpPr>
        <p:spPr>
          <a:xfrm>
            <a:off x="2757285" y="3048031"/>
            <a:ext cx="2506136" cy="1180370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Does previous congestion unambiguously reveal previous wiring configuration?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3F4596B7-F8E1-AEB4-AAEF-3508EDF39640}"/>
              </a:ext>
            </a:extLst>
          </p:cNvPr>
          <p:cNvCxnSpPr>
            <a:cxnSpLocks/>
            <a:endCxn id="18" idx="0"/>
          </p:cNvCxnSpPr>
          <p:nvPr/>
        </p:nvCxnSpPr>
        <p:spPr>
          <a:xfrm rot="10800000" flipV="1">
            <a:off x="4010353" y="2841437"/>
            <a:ext cx="1514694" cy="206593"/>
          </a:xfrm>
          <a:prstGeom prst="bentConnector2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Decision 19">
            <a:extLst>
              <a:ext uri="{FF2B5EF4-FFF2-40B4-BE49-F238E27FC236}">
                <a16:creationId xmlns:a16="http://schemas.microsoft.com/office/drawing/2014/main" id="{FFB3CA68-CA23-985A-3C1B-2950E83DDB9B}"/>
              </a:ext>
            </a:extLst>
          </p:cNvPr>
          <p:cNvSpPr/>
          <p:nvPr/>
        </p:nvSpPr>
        <p:spPr>
          <a:xfrm>
            <a:off x="3066720" y="4525250"/>
            <a:ext cx="1886045" cy="1006835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Do diff-pair paths have DRCs on previous iterations?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4978CC2-901E-72DF-DF63-2E7D0F495A02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 rot="5400000">
            <a:off x="3861624" y="4376520"/>
            <a:ext cx="296849" cy="61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4CF8B91-AB85-1ACB-D229-B0B830A777B1}"/>
              </a:ext>
            </a:extLst>
          </p:cNvPr>
          <p:cNvSpPr txBox="1"/>
          <p:nvPr/>
        </p:nvSpPr>
        <p:spPr>
          <a:xfrm>
            <a:off x="3734293" y="4205749"/>
            <a:ext cx="20037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Yes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81B46C-EEA2-E5A9-C368-FBB2278C6963}"/>
              </a:ext>
            </a:extLst>
          </p:cNvPr>
          <p:cNvSpPr txBox="1"/>
          <p:nvPr/>
        </p:nvSpPr>
        <p:spPr>
          <a:xfrm>
            <a:off x="3809075" y="5746687"/>
            <a:ext cx="16831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No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811D312-3F38-B414-4C94-D61B69D87EA0}"/>
              </a:ext>
            </a:extLst>
          </p:cNvPr>
          <p:cNvCxnSpPr>
            <a:cxnSpLocks/>
            <a:stCxn id="20" idx="2"/>
            <a:endCxn id="25" idx="1"/>
          </p:cNvCxnSpPr>
          <p:nvPr/>
        </p:nvCxnSpPr>
        <p:spPr>
          <a:xfrm rot="16200000" flipH="1">
            <a:off x="4763187" y="4778641"/>
            <a:ext cx="144798" cy="1651686"/>
          </a:xfrm>
          <a:prstGeom prst="bentConnector2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04664460-4EC7-0F0D-9959-D75687FC590D}"/>
              </a:ext>
            </a:extLst>
          </p:cNvPr>
          <p:cNvSpPr/>
          <p:nvPr/>
        </p:nvSpPr>
        <p:spPr>
          <a:xfrm>
            <a:off x="5661429" y="5410165"/>
            <a:ext cx="1363980" cy="533435"/>
          </a:xfrm>
          <a:prstGeom prst="flowChartProcess">
            <a:avLst/>
          </a:prstGeom>
          <a:solidFill>
            <a:srgbClr val="66FF3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Assign 'swap' value based on previous congestion.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9C09059B-D8BD-AC11-F054-CC53D3CE806A}"/>
              </a:ext>
            </a:extLst>
          </p:cNvPr>
          <p:cNvSpPr/>
          <p:nvPr/>
        </p:nvSpPr>
        <p:spPr>
          <a:xfrm>
            <a:off x="7847826" y="5512096"/>
            <a:ext cx="535577" cy="331484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End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F8B47CE4-06C5-A76C-E5C1-D05E96E16C0C}"/>
              </a:ext>
            </a:extLst>
          </p:cNvPr>
          <p:cNvCxnSpPr>
            <a:cxnSpLocks/>
            <a:stCxn id="14" idx="2"/>
            <a:endCxn id="26" idx="3"/>
          </p:cNvCxnSpPr>
          <p:nvPr/>
        </p:nvCxnSpPr>
        <p:spPr>
          <a:xfrm rot="5400000">
            <a:off x="8213622" y="4793406"/>
            <a:ext cx="1054213" cy="714650"/>
          </a:xfrm>
          <a:prstGeom prst="bentConnector2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945CFB5-6B7C-8D2B-594E-B8100E6670BB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7025409" y="5676883"/>
            <a:ext cx="822417" cy="95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3B03E3B0-B9D7-0DB4-E689-28A9D215B099}"/>
              </a:ext>
            </a:extLst>
          </p:cNvPr>
          <p:cNvCxnSpPr>
            <a:cxnSpLocks/>
            <a:stCxn id="20" idx="3"/>
            <a:endCxn id="33" idx="2"/>
          </p:cNvCxnSpPr>
          <p:nvPr/>
        </p:nvCxnSpPr>
        <p:spPr>
          <a:xfrm flipV="1">
            <a:off x="4952765" y="4590761"/>
            <a:ext cx="1314368" cy="437907"/>
          </a:xfrm>
          <a:prstGeom prst="bentConnector2">
            <a:avLst/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A78B401-6871-F034-C42C-B8D677383602}"/>
              </a:ext>
            </a:extLst>
          </p:cNvPr>
          <p:cNvSpPr txBox="1"/>
          <p:nvPr/>
        </p:nvSpPr>
        <p:spPr>
          <a:xfrm>
            <a:off x="4952765" y="4842964"/>
            <a:ext cx="20037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Yes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FA2F7D4-C3D8-558A-EA37-7580B5B3698F}"/>
              </a:ext>
            </a:extLst>
          </p:cNvPr>
          <p:cNvCxnSpPr>
            <a:cxnSpLocks/>
            <a:stCxn id="18" idx="3"/>
            <a:endCxn id="33" idx="0"/>
          </p:cNvCxnSpPr>
          <p:nvPr/>
        </p:nvCxnSpPr>
        <p:spPr>
          <a:xfrm>
            <a:off x="5263421" y="3638216"/>
            <a:ext cx="1003712" cy="213404"/>
          </a:xfrm>
          <a:prstGeom prst="bentConnector2">
            <a:avLst/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3B0BAA1-EF1E-EE83-E303-E0DA15E7AF8A}"/>
              </a:ext>
            </a:extLst>
          </p:cNvPr>
          <p:cNvSpPr txBox="1"/>
          <p:nvPr/>
        </p:nvSpPr>
        <p:spPr>
          <a:xfrm>
            <a:off x="5287692" y="3687514"/>
            <a:ext cx="16831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No</a:t>
            </a:r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49D7CC0A-A36E-93B4-7025-52AEEE68B130}"/>
              </a:ext>
            </a:extLst>
          </p:cNvPr>
          <p:cNvSpPr/>
          <p:nvPr/>
        </p:nvSpPr>
        <p:spPr>
          <a:xfrm>
            <a:off x="5550412" y="3851620"/>
            <a:ext cx="1433441" cy="739141"/>
          </a:xfrm>
          <a:prstGeom prst="flowChartProcess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Run compute-intensive optimation and assign 'swap' value based thereon.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DCFF36F-12ED-6D36-01E2-139A7FA7D86C}"/>
              </a:ext>
            </a:extLst>
          </p:cNvPr>
          <p:cNvCxnSpPr>
            <a:cxnSpLocks/>
            <a:stCxn id="33" idx="3"/>
            <a:endCxn id="26" idx="0"/>
          </p:cNvCxnSpPr>
          <p:nvPr/>
        </p:nvCxnSpPr>
        <p:spPr>
          <a:xfrm>
            <a:off x="6983853" y="4221191"/>
            <a:ext cx="1131762" cy="1290905"/>
          </a:xfrm>
          <a:prstGeom prst="bentConnector2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942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EB154F8C-7330-C16E-B1F2-E22EA5DAEFD2}"/>
              </a:ext>
            </a:extLst>
          </p:cNvPr>
          <p:cNvSpPr/>
          <p:nvPr/>
        </p:nvSpPr>
        <p:spPr>
          <a:xfrm>
            <a:off x="4532112" y="7035486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EB94A1B9-A6B3-40B1-F476-7AB5E02F36C5}"/>
              </a:ext>
            </a:extLst>
          </p:cNvPr>
          <p:cNvSpPr/>
          <p:nvPr/>
        </p:nvSpPr>
        <p:spPr>
          <a:xfrm>
            <a:off x="4532112" y="7142404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D5DA905B-56F2-B365-D4B1-72D0B45F6B9A}"/>
              </a:ext>
            </a:extLst>
          </p:cNvPr>
          <p:cNvSpPr/>
          <p:nvPr/>
        </p:nvSpPr>
        <p:spPr>
          <a:xfrm>
            <a:off x="4532112" y="7249322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744A0263-0582-D95B-D72F-DD7AAB5DDFCD}"/>
              </a:ext>
            </a:extLst>
          </p:cNvPr>
          <p:cNvSpPr/>
          <p:nvPr/>
        </p:nvSpPr>
        <p:spPr>
          <a:xfrm>
            <a:off x="4532112" y="7356240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42AFC9C1-5EDA-7705-577E-D5A9DCCF3927}"/>
              </a:ext>
            </a:extLst>
          </p:cNvPr>
          <p:cNvSpPr/>
          <p:nvPr/>
        </p:nvSpPr>
        <p:spPr>
          <a:xfrm>
            <a:off x="4530821" y="6926662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49B8DD21-8FDB-C834-4129-05DA24EAC0EA}"/>
              </a:ext>
            </a:extLst>
          </p:cNvPr>
          <p:cNvSpPr/>
          <p:nvPr/>
        </p:nvSpPr>
        <p:spPr>
          <a:xfrm>
            <a:off x="7184489" y="6929042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AF985107-47C5-D7B2-3AB2-6E5E45369E66}"/>
              </a:ext>
            </a:extLst>
          </p:cNvPr>
          <p:cNvSpPr/>
          <p:nvPr/>
        </p:nvSpPr>
        <p:spPr>
          <a:xfrm>
            <a:off x="7184489" y="7035960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F149FF94-6A01-9C27-ADE7-FC018CD5C6B6}"/>
              </a:ext>
            </a:extLst>
          </p:cNvPr>
          <p:cNvSpPr/>
          <p:nvPr/>
        </p:nvSpPr>
        <p:spPr>
          <a:xfrm>
            <a:off x="7184489" y="7142878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295F0371-038A-0E46-0D6D-B4E222C50747}"/>
              </a:ext>
            </a:extLst>
          </p:cNvPr>
          <p:cNvSpPr/>
          <p:nvPr/>
        </p:nvSpPr>
        <p:spPr>
          <a:xfrm>
            <a:off x="7184489" y="7249796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A6B00306-BBB3-714C-E11C-23541D99FF8F}"/>
              </a:ext>
            </a:extLst>
          </p:cNvPr>
          <p:cNvSpPr/>
          <p:nvPr/>
        </p:nvSpPr>
        <p:spPr>
          <a:xfrm>
            <a:off x="7184489" y="7356714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558AADEE-0DA7-7327-3ACF-0F5FA9DFBB22}"/>
              </a:ext>
            </a:extLst>
          </p:cNvPr>
          <p:cNvSpPr/>
          <p:nvPr/>
        </p:nvSpPr>
        <p:spPr>
          <a:xfrm>
            <a:off x="3754672" y="-1280608"/>
            <a:ext cx="673194" cy="276365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Start</a:t>
            </a:r>
          </a:p>
        </p:txBody>
      </p:sp>
      <p:sp>
        <p:nvSpPr>
          <p:cNvPr id="13" name="Flowchart: Decision 12">
            <a:extLst>
              <a:ext uri="{FF2B5EF4-FFF2-40B4-BE49-F238E27FC236}">
                <a16:creationId xmlns:a16="http://schemas.microsoft.com/office/drawing/2014/main" id="{6924F686-5F48-E72A-3E13-0BA42F5342C9}"/>
              </a:ext>
            </a:extLst>
          </p:cNvPr>
          <p:cNvSpPr/>
          <p:nvPr/>
        </p:nvSpPr>
        <p:spPr>
          <a:xfrm>
            <a:off x="4862932" y="-860683"/>
            <a:ext cx="1882588" cy="1250779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Compare FC</a:t>
            </a:r>
            <a:r>
              <a:rPr lang="en-US" baseline="-25000">
                <a:solidFill>
                  <a:sysClr val="windowText" lastClr="000000"/>
                </a:solidFill>
              </a:rPr>
              <a:t>NS</a:t>
            </a:r>
            <a:r>
              <a:rPr lang="en-US">
                <a:solidFill>
                  <a:sysClr val="windowText" lastClr="000000"/>
                </a:solidFill>
              </a:rPr>
              <a:t> &amp; FC</a:t>
            </a:r>
            <a:r>
              <a:rPr lang="en-US" baseline="-25000">
                <a:solidFill>
                  <a:sysClr val="windowText" lastClr="000000"/>
                </a:solidFill>
              </a:rPr>
              <a:t>S</a:t>
            </a:r>
            <a:r>
              <a:rPr lang="en-US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4930AC84-1FF4-FB8A-0A2C-6BFEC13F35F3}"/>
              </a:ext>
            </a:extLst>
          </p:cNvPr>
          <p:cNvSpPr/>
          <p:nvPr/>
        </p:nvSpPr>
        <p:spPr>
          <a:xfrm>
            <a:off x="5989493" y="6890938"/>
            <a:ext cx="1286436" cy="584776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Don't swap connections</a:t>
            </a: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AE88EAD5-B2FD-6632-8429-E8AC2BFF5B14}"/>
              </a:ext>
            </a:extLst>
          </p:cNvPr>
          <p:cNvSpPr/>
          <p:nvPr/>
        </p:nvSpPr>
        <p:spPr>
          <a:xfrm>
            <a:off x="4527316" y="6891777"/>
            <a:ext cx="1286435" cy="584775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Swap connections</a:t>
            </a:r>
          </a:p>
        </p:txBody>
      </p:sp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26C506E1-CFE0-23A8-A4D7-0B861EE4475D}"/>
              </a:ext>
            </a:extLst>
          </p:cNvPr>
          <p:cNvSpPr/>
          <p:nvPr/>
        </p:nvSpPr>
        <p:spPr>
          <a:xfrm>
            <a:off x="5599354" y="7660924"/>
            <a:ext cx="665630" cy="289420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End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69C7BFB-1EB5-3F05-D4C2-B0A90857A4AB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>
            <a:off x="4427866" y="-1142425"/>
            <a:ext cx="1376360" cy="281742"/>
          </a:xfrm>
          <a:prstGeom prst="bentConnector2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09209324-DF17-E237-222D-D5A052B72A59}"/>
              </a:ext>
            </a:extLst>
          </p:cNvPr>
          <p:cNvCxnSpPr>
            <a:cxnSpLocks/>
            <a:stCxn id="13" idx="3"/>
            <a:endCxn id="11" idx="3"/>
          </p:cNvCxnSpPr>
          <p:nvPr/>
        </p:nvCxnSpPr>
        <p:spPr>
          <a:xfrm>
            <a:off x="6745520" y="-235293"/>
            <a:ext cx="530409" cy="7637727"/>
          </a:xfrm>
          <a:prstGeom prst="bentConnector3">
            <a:avLst>
              <a:gd name="adj1" fmla="val 217325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3E96FB7D-0645-2A44-3AEE-9EB58080CD74}"/>
              </a:ext>
            </a:extLst>
          </p:cNvPr>
          <p:cNvCxnSpPr>
            <a:cxnSpLocks/>
            <a:stCxn id="13" idx="1"/>
            <a:endCxn id="5" idx="1"/>
          </p:cNvCxnSpPr>
          <p:nvPr/>
        </p:nvCxnSpPr>
        <p:spPr>
          <a:xfrm rot="10800000" flipV="1">
            <a:off x="4532112" y="-235294"/>
            <a:ext cx="330820" cy="7637253"/>
          </a:xfrm>
          <a:prstGeom prst="bentConnector3">
            <a:avLst>
              <a:gd name="adj1" fmla="val 303464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76B17BA-3548-863A-78FC-2EC6AADFCCC3}"/>
              </a:ext>
            </a:extLst>
          </p:cNvPr>
          <p:cNvCxnSpPr>
            <a:cxnSpLocks/>
            <a:stCxn id="15" idx="2"/>
            <a:endCxn id="16" idx="1"/>
          </p:cNvCxnSpPr>
          <p:nvPr/>
        </p:nvCxnSpPr>
        <p:spPr>
          <a:xfrm rot="16200000" flipH="1">
            <a:off x="5220403" y="7426683"/>
            <a:ext cx="329082" cy="428820"/>
          </a:xfrm>
          <a:prstGeom prst="bentConnector2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73D81094-3A23-9062-EEC6-B65DBE206F9B}"/>
              </a:ext>
            </a:extLst>
          </p:cNvPr>
          <p:cNvCxnSpPr>
            <a:cxnSpLocks/>
            <a:stCxn id="14" idx="2"/>
            <a:endCxn id="16" idx="3"/>
          </p:cNvCxnSpPr>
          <p:nvPr/>
        </p:nvCxnSpPr>
        <p:spPr>
          <a:xfrm rot="5400000">
            <a:off x="6283888" y="7456811"/>
            <a:ext cx="329920" cy="367727"/>
          </a:xfrm>
          <a:prstGeom prst="bentConnector2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4709CBA-D8AB-B42A-1E13-D54C51CEA82B}"/>
              </a:ext>
            </a:extLst>
          </p:cNvPr>
          <p:cNvSpPr txBox="1"/>
          <p:nvPr/>
        </p:nvSpPr>
        <p:spPr>
          <a:xfrm>
            <a:off x="6902639" y="-463165"/>
            <a:ext cx="448841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&lt; S</a:t>
            </a:r>
            <a:endParaRPr lang="en-US" sz="8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81526A-0720-ED20-FCAB-ED8911A17763}"/>
              </a:ext>
            </a:extLst>
          </p:cNvPr>
          <p:cNvSpPr txBox="1"/>
          <p:nvPr/>
        </p:nvSpPr>
        <p:spPr>
          <a:xfrm>
            <a:off x="4328388" y="-463165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&gt; S</a:t>
            </a:r>
            <a:endParaRPr lang="en-US" sz="8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FEA668-F45F-0778-25DD-ADF6F16BAD97}"/>
              </a:ext>
            </a:extLst>
          </p:cNvPr>
          <p:cNvSpPr txBox="1"/>
          <p:nvPr/>
        </p:nvSpPr>
        <p:spPr>
          <a:xfrm>
            <a:off x="5221749" y="361050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sz="1400"/>
              <a:t> S</a:t>
            </a:r>
            <a:endParaRPr lang="en-US" sz="800"/>
          </a:p>
        </p:txBody>
      </p:sp>
      <p:sp>
        <p:nvSpPr>
          <p:cNvPr id="25" name="Flowchart: Decision 24">
            <a:extLst>
              <a:ext uri="{FF2B5EF4-FFF2-40B4-BE49-F238E27FC236}">
                <a16:creationId xmlns:a16="http://schemas.microsoft.com/office/drawing/2014/main" id="{71F97167-2556-502B-08A7-59853DB8D2EA}"/>
              </a:ext>
            </a:extLst>
          </p:cNvPr>
          <p:cNvSpPr/>
          <p:nvPr/>
        </p:nvSpPr>
        <p:spPr>
          <a:xfrm>
            <a:off x="4863639" y="703024"/>
            <a:ext cx="1882588" cy="1157576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Compare DRC</a:t>
            </a:r>
            <a:r>
              <a:rPr lang="en-US" baseline="-25000">
                <a:solidFill>
                  <a:sysClr val="windowText" lastClr="000000"/>
                </a:solidFill>
              </a:rPr>
              <a:t>NS</a:t>
            </a:r>
            <a:r>
              <a:rPr lang="en-US">
                <a:solidFill>
                  <a:sysClr val="windowText" lastClr="000000"/>
                </a:solidFill>
              </a:rPr>
              <a:t> &amp; DRC</a:t>
            </a:r>
            <a:r>
              <a:rPr lang="en-US" baseline="-25000">
                <a:solidFill>
                  <a:sysClr val="windowText" lastClr="000000"/>
                </a:solidFill>
              </a:rPr>
              <a:t>S</a:t>
            </a:r>
            <a:r>
              <a:rPr lang="en-US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89FF12-E76E-B6A5-BD6A-4E37132CF3E4}"/>
              </a:ext>
            </a:extLst>
          </p:cNvPr>
          <p:cNvSpPr txBox="1"/>
          <p:nvPr/>
        </p:nvSpPr>
        <p:spPr>
          <a:xfrm>
            <a:off x="6936683" y="1033867"/>
            <a:ext cx="448841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&lt; S</a:t>
            </a:r>
            <a:endParaRPr lang="en-US" sz="8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6CF65D-A8F2-BE68-5132-5EB3B1B92775}"/>
              </a:ext>
            </a:extLst>
          </p:cNvPr>
          <p:cNvSpPr txBox="1"/>
          <p:nvPr/>
        </p:nvSpPr>
        <p:spPr>
          <a:xfrm>
            <a:off x="4362432" y="1033867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&gt; S</a:t>
            </a:r>
            <a:endParaRPr lang="en-US" sz="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1E4B52-ECC8-4E6C-F15F-76BDC54FB5B5}"/>
              </a:ext>
            </a:extLst>
          </p:cNvPr>
          <p:cNvSpPr txBox="1"/>
          <p:nvPr/>
        </p:nvSpPr>
        <p:spPr>
          <a:xfrm>
            <a:off x="5239320" y="1867607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sz="1400"/>
              <a:t> S</a:t>
            </a:r>
            <a:endParaRPr lang="en-US" sz="80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374A2042-013D-6B8B-27E2-9831D9420671}"/>
              </a:ext>
            </a:extLst>
          </p:cNvPr>
          <p:cNvCxnSpPr>
            <a:cxnSpLocks/>
            <a:stCxn id="13" idx="2"/>
            <a:endCxn id="25" idx="0"/>
          </p:cNvCxnSpPr>
          <p:nvPr/>
        </p:nvCxnSpPr>
        <p:spPr>
          <a:xfrm rot="16200000" flipH="1">
            <a:off x="5648115" y="546206"/>
            <a:ext cx="312928" cy="707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7315238-8F02-C6A2-C827-5C40F8D16994}"/>
              </a:ext>
            </a:extLst>
          </p:cNvPr>
          <p:cNvCxnSpPr>
            <a:cxnSpLocks/>
            <a:stCxn id="25" idx="1"/>
            <a:endCxn id="4" idx="1"/>
          </p:cNvCxnSpPr>
          <p:nvPr/>
        </p:nvCxnSpPr>
        <p:spPr>
          <a:xfrm rot="10800000" flipV="1">
            <a:off x="4532113" y="1281812"/>
            <a:ext cx="331527" cy="6013230"/>
          </a:xfrm>
          <a:prstGeom prst="bentConnector3">
            <a:avLst>
              <a:gd name="adj1" fmla="val 270357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D8471E1-4312-6FD6-7EDE-725DC975455A}"/>
              </a:ext>
            </a:extLst>
          </p:cNvPr>
          <p:cNvCxnSpPr>
            <a:cxnSpLocks/>
            <a:stCxn id="25" idx="3"/>
            <a:endCxn id="10" idx="3"/>
          </p:cNvCxnSpPr>
          <p:nvPr/>
        </p:nvCxnSpPr>
        <p:spPr>
          <a:xfrm>
            <a:off x="6746227" y="1281812"/>
            <a:ext cx="529702" cy="6013704"/>
          </a:xfrm>
          <a:prstGeom prst="bentConnector3">
            <a:avLst>
              <a:gd name="adj1" fmla="val 1983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lowchart: Decision 31">
            <a:extLst>
              <a:ext uri="{FF2B5EF4-FFF2-40B4-BE49-F238E27FC236}">
                <a16:creationId xmlns:a16="http://schemas.microsoft.com/office/drawing/2014/main" id="{87169DAF-8360-0DFD-8423-6ACE77541540}"/>
              </a:ext>
            </a:extLst>
          </p:cNvPr>
          <p:cNvSpPr/>
          <p:nvPr/>
        </p:nvSpPr>
        <p:spPr>
          <a:xfrm>
            <a:off x="4863591" y="2213387"/>
            <a:ext cx="1882588" cy="1222924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Compare GDIST</a:t>
            </a:r>
            <a:r>
              <a:rPr lang="en-US" baseline="-25000">
                <a:solidFill>
                  <a:sysClr val="windowText" lastClr="000000"/>
                </a:solidFill>
              </a:rPr>
              <a:t>NS</a:t>
            </a:r>
            <a:r>
              <a:rPr lang="en-US">
                <a:solidFill>
                  <a:sysClr val="windowText" lastClr="000000"/>
                </a:solidFill>
              </a:rPr>
              <a:t> &amp; GDIST</a:t>
            </a:r>
            <a:r>
              <a:rPr lang="en-US" baseline="-25000">
                <a:solidFill>
                  <a:sysClr val="windowText" lastClr="000000"/>
                </a:solidFill>
              </a:rPr>
              <a:t>S</a:t>
            </a:r>
            <a:r>
              <a:rPr lang="en-US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24CA1E-BCF2-A0B5-348A-11E3542D4829}"/>
              </a:ext>
            </a:extLst>
          </p:cNvPr>
          <p:cNvSpPr txBox="1"/>
          <p:nvPr/>
        </p:nvSpPr>
        <p:spPr>
          <a:xfrm>
            <a:off x="6946160" y="2563280"/>
            <a:ext cx="448841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&lt; S</a:t>
            </a:r>
            <a:endParaRPr lang="en-US" sz="8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76B420-F532-7792-8513-17DAE62B9BA2}"/>
              </a:ext>
            </a:extLst>
          </p:cNvPr>
          <p:cNvSpPr txBox="1"/>
          <p:nvPr/>
        </p:nvSpPr>
        <p:spPr>
          <a:xfrm>
            <a:off x="4371909" y="2563280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&gt; S</a:t>
            </a:r>
            <a:endParaRPr lang="en-US" sz="8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79DB9C-6EE3-9385-78EE-10BC1EBD397A}"/>
              </a:ext>
            </a:extLst>
          </p:cNvPr>
          <p:cNvSpPr txBox="1"/>
          <p:nvPr/>
        </p:nvSpPr>
        <p:spPr>
          <a:xfrm>
            <a:off x="5252719" y="3504413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sz="1400"/>
              <a:t> S</a:t>
            </a:r>
            <a:endParaRPr lang="en-US" sz="800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BD532C9C-9041-7ACE-BB0C-C086EF3BA89F}"/>
              </a:ext>
            </a:extLst>
          </p:cNvPr>
          <p:cNvCxnSpPr>
            <a:cxnSpLocks/>
            <a:stCxn id="25" idx="2"/>
            <a:endCxn id="32" idx="0"/>
          </p:cNvCxnSpPr>
          <p:nvPr/>
        </p:nvCxnSpPr>
        <p:spPr>
          <a:xfrm rot="5400000">
            <a:off x="5628516" y="2036969"/>
            <a:ext cx="352787" cy="48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E6FFFD22-4AAB-8F55-5335-BAD845C4CF66}"/>
              </a:ext>
            </a:extLst>
          </p:cNvPr>
          <p:cNvCxnSpPr>
            <a:cxnSpLocks/>
            <a:stCxn id="32" idx="1"/>
            <a:endCxn id="3" idx="1"/>
          </p:cNvCxnSpPr>
          <p:nvPr/>
        </p:nvCxnSpPr>
        <p:spPr>
          <a:xfrm rot="10800000" flipV="1">
            <a:off x="4532113" y="2824848"/>
            <a:ext cx="331479" cy="4363275"/>
          </a:xfrm>
          <a:prstGeom prst="bentConnector3">
            <a:avLst>
              <a:gd name="adj1" fmla="val 233871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E3152804-6306-3FAF-6A32-324B5E06D08A}"/>
              </a:ext>
            </a:extLst>
          </p:cNvPr>
          <p:cNvCxnSpPr>
            <a:cxnSpLocks/>
            <a:stCxn id="32" idx="3"/>
            <a:endCxn id="14" idx="3"/>
          </p:cNvCxnSpPr>
          <p:nvPr/>
        </p:nvCxnSpPr>
        <p:spPr>
          <a:xfrm>
            <a:off x="6746179" y="2824849"/>
            <a:ext cx="529750" cy="4358477"/>
          </a:xfrm>
          <a:prstGeom prst="bentConnector3">
            <a:avLst>
              <a:gd name="adj1" fmla="val 18151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lowchart: Decision 38">
            <a:extLst>
              <a:ext uri="{FF2B5EF4-FFF2-40B4-BE49-F238E27FC236}">
                <a16:creationId xmlns:a16="http://schemas.microsoft.com/office/drawing/2014/main" id="{4B0B858A-D5A1-4554-5ED3-6B2811784286}"/>
              </a:ext>
            </a:extLst>
          </p:cNvPr>
          <p:cNvSpPr/>
          <p:nvPr/>
        </p:nvSpPr>
        <p:spPr>
          <a:xfrm>
            <a:off x="4862512" y="5320465"/>
            <a:ext cx="1882588" cy="1222924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Compare DIST</a:t>
            </a:r>
            <a:r>
              <a:rPr lang="en-US" baseline="-25000">
                <a:solidFill>
                  <a:sysClr val="windowText" lastClr="000000"/>
                </a:solidFill>
              </a:rPr>
              <a:t>NS</a:t>
            </a:r>
            <a:r>
              <a:rPr lang="en-US">
                <a:solidFill>
                  <a:sysClr val="windowText" lastClr="000000"/>
                </a:solidFill>
              </a:rPr>
              <a:t> &amp; DIST</a:t>
            </a:r>
            <a:r>
              <a:rPr lang="en-US" baseline="-25000">
                <a:solidFill>
                  <a:sysClr val="windowText" lastClr="000000"/>
                </a:solidFill>
              </a:rPr>
              <a:t>S</a:t>
            </a:r>
            <a:r>
              <a:rPr lang="en-US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50CC82B-1359-642B-0D41-69CD83675435}"/>
              </a:ext>
            </a:extLst>
          </p:cNvPr>
          <p:cNvSpPr txBox="1"/>
          <p:nvPr/>
        </p:nvSpPr>
        <p:spPr>
          <a:xfrm>
            <a:off x="6935556" y="5711633"/>
            <a:ext cx="448841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&lt; S</a:t>
            </a:r>
            <a:endParaRPr lang="en-US" sz="8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6973D1-A947-0FF7-46D1-3C0BD5B11EC0}"/>
              </a:ext>
            </a:extLst>
          </p:cNvPr>
          <p:cNvSpPr txBox="1"/>
          <p:nvPr/>
        </p:nvSpPr>
        <p:spPr>
          <a:xfrm>
            <a:off x="4361305" y="5711633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&gt; S</a:t>
            </a:r>
            <a:endParaRPr lang="en-US" sz="8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AD4A0B-2775-0A65-1249-E33A70A97776}"/>
              </a:ext>
            </a:extLst>
          </p:cNvPr>
          <p:cNvSpPr txBox="1"/>
          <p:nvPr/>
        </p:nvSpPr>
        <p:spPr>
          <a:xfrm>
            <a:off x="5254815" y="6547247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sz="1400"/>
              <a:t> S</a:t>
            </a:r>
            <a:endParaRPr lang="en-US" sz="800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CC8C7E99-CE67-9813-4B41-07FE6D027EAA}"/>
              </a:ext>
            </a:extLst>
          </p:cNvPr>
          <p:cNvCxnSpPr>
            <a:cxnSpLocks/>
            <a:stCxn id="32" idx="2"/>
            <a:endCxn id="47" idx="0"/>
          </p:cNvCxnSpPr>
          <p:nvPr/>
        </p:nvCxnSpPr>
        <p:spPr>
          <a:xfrm rot="5400000">
            <a:off x="5637070" y="3603842"/>
            <a:ext cx="335347" cy="28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79D3A800-B528-8BF5-B7FB-5A5C4DC2EBD7}"/>
              </a:ext>
            </a:extLst>
          </p:cNvPr>
          <p:cNvCxnSpPr>
            <a:cxnSpLocks/>
            <a:stCxn id="39" idx="3"/>
            <a:endCxn id="7" idx="3"/>
          </p:cNvCxnSpPr>
          <p:nvPr/>
        </p:nvCxnSpPr>
        <p:spPr>
          <a:xfrm>
            <a:off x="6745100" y="5931927"/>
            <a:ext cx="530829" cy="1042835"/>
          </a:xfrm>
          <a:prstGeom prst="bentConnector3">
            <a:avLst>
              <a:gd name="adj1" fmla="val 143065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7DED0158-07E8-8247-3801-0BFD88C48BC9}"/>
              </a:ext>
            </a:extLst>
          </p:cNvPr>
          <p:cNvCxnSpPr>
            <a:cxnSpLocks/>
            <a:stCxn id="39" idx="1"/>
            <a:endCxn id="6" idx="1"/>
          </p:cNvCxnSpPr>
          <p:nvPr/>
        </p:nvCxnSpPr>
        <p:spPr>
          <a:xfrm rot="10800000" flipV="1">
            <a:off x="4530822" y="5931926"/>
            <a:ext cx="331691" cy="1040455"/>
          </a:xfrm>
          <a:prstGeom prst="bentConnector3">
            <a:avLst>
              <a:gd name="adj1" fmla="val 16892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CC03BCA8-7F0F-C1A4-3A66-76B17C4C5DE6}"/>
              </a:ext>
            </a:extLst>
          </p:cNvPr>
          <p:cNvCxnSpPr>
            <a:cxnSpLocks/>
            <a:stCxn id="39" idx="2"/>
            <a:endCxn id="14" idx="0"/>
          </p:cNvCxnSpPr>
          <p:nvPr/>
        </p:nvCxnSpPr>
        <p:spPr>
          <a:xfrm rot="16200000" flipH="1">
            <a:off x="6044484" y="6302710"/>
            <a:ext cx="347549" cy="82890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Decision 46">
            <a:extLst>
              <a:ext uri="{FF2B5EF4-FFF2-40B4-BE49-F238E27FC236}">
                <a16:creationId xmlns:a16="http://schemas.microsoft.com/office/drawing/2014/main" id="{0C1C864D-98C0-7994-524B-4AB10133E6EF}"/>
              </a:ext>
            </a:extLst>
          </p:cNvPr>
          <p:cNvSpPr/>
          <p:nvPr/>
        </p:nvSpPr>
        <p:spPr>
          <a:xfrm>
            <a:off x="4863306" y="3771658"/>
            <a:ext cx="1882588" cy="1222924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Compare G</a:t>
            </a:r>
            <a:r>
              <a:rPr lang="en-US" baseline="-25000">
                <a:solidFill>
                  <a:sysClr val="windowText" lastClr="000000"/>
                </a:solidFill>
              </a:rPr>
              <a:t>NS</a:t>
            </a:r>
            <a:r>
              <a:rPr lang="en-US">
                <a:solidFill>
                  <a:sysClr val="windowText" lastClr="000000"/>
                </a:solidFill>
              </a:rPr>
              <a:t> &amp; G</a:t>
            </a:r>
            <a:r>
              <a:rPr lang="en-US" baseline="-25000">
                <a:solidFill>
                  <a:sysClr val="windowText" lastClr="000000"/>
                </a:solidFill>
              </a:rPr>
              <a:t>S</a:t>
            </a:r>
            <a:r>
              <a:rPr lang="en-US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E6AB20D-F063-3A10-9C0D-3DA3703997E0}"/>
              </a:ext>
            </a:extLst>
          </p:cNvPr>
          <p:cNvSpPr txBox="1"/>
          <p:nvPr/>
        </p:nvSpPr>
        <p:spPr>
          <a:xfrm>
            <a:off x="6955026" y="4115758"/>
            <a:ext cx="448841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&lt; S</a:t>
            </a:r>
            <a:endParaRPr lang="en-US" sz="8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97D764-DB6D-B394-1122-5C159A769C2A}"/>
              </a:ext>
            </a:extLst>
          </p:cNvPr>
          <p:cNvSpPr txBox="1"/>
          <p:nvPr/>
        </p:nvSpPr>
        <p:spPr>
          <a:xfrm>
            <a:off x="4380775" y="4115758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&gt; S</a:t>
            </a:r>
            <a:endParaRPr lang="en-US" sz="8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CBF653-C1D5-78F3-F9E6-74B181309ECB}"/>
              </a:ext>
            </a:extLst>
          </p:cNvPr>
          <p:cNvSpPr txBox="1"/>
          <p:nvPr/>
        </p:nvSpPr>
        <p:spPr>
          <a:xfrm>
            <a:off x="5261585" y="5019348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sz="1400"/>
              <a:t> S</a:t>
            </a:r>
            <a:endParaRPr lang="en-US" sz="800"/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9DCC5A1D-B5F3-8716-074D-315D6A7F24A4}"/>
              </a:ext>
            </a:extLst>
          </p:cNvPr>
          <p:cNvCxnSpPr>
            <a:cxnSpLocks/>
            <a:stCxn id="47" idx="2"/>
            <a:endCxn id="39" idx="0"/>
          </p:cNvCxnSpPr>
          <p:nvPr/>
        </p:nvCxnSpPr>
        <p:spPr>
          <a:xfrm rot="5400000">
            <a:off x="5641262" y="5157126"/>
            <a:ext cx="325883" cy="79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B4BB7077-7BFA-C475-5672-3029D7278BCC}"/>
              </a:ext>
            </a:extLst>
          </p:cNvPr>
          <p:cNvCxnSpPr>
            <a:cxnSpLocks/>
            <a:stCxn id="47" idx="3"/>
            <a:endCxn id="8" idx="3"/>
          </p:cNvCxnSpPr>
          <p:nvPr/>
        </p:nvCxnSpPr>
        <p:spPr>
          <a:xfrm>
            <a:off x="6745894" y="4383120"/>
            <a:ext cx="530035" cy="2698560"/>
          </a:xfrm>
          <a:prstGeom prst="bentConnector3">
            <a:avLst>
              <a:gd name="adj1" fmla="val 162298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DD2E966D-8E39-E2FA-B218-D3BC79E8E10F}"/>
              </a:ext>
            </a:extLst>
          </p:cNvPr>
          <p:cNvCxnSpPr>
            <a:cxnSpLocks/>
            <a:stCxn id="47" idx="1"/>
            <a:endCxn id="2" idx="1"/>
          </p:cNvCxnSpPr>
          <p:nvPr/>
        </p:nvCxnSpPr>
        <p:spPr>
          <a:xfrm rot="10800000" flipV="1">
            <a:off x="4532112" y="4383120"/>
            <a:ext cx="331194" cy="2698086"/>
          </a:xfrm>
          <a:prstGeom prst="bentConnector3">
            <a:avLst>
              <a:gd name="adj1" fmla="val 201505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8811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4C5B36-DC48-0A69-F7A1-5EFB749986AE}"/>
              </a:ext>
            </a:extLst>
          </p:cNvPr>
          <p:cNvSpPr/>
          <p:nvPr/>
        </p:nvSpPr>
        <p:spPr>
          <a:xfrm>
            <a:off x="4501017" y="1212846"/>
            <a:ext cx="77724" cy="77724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0">
              <a:solidFill>
                <a:schemeClr val="tx1"/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9329D46D-A1F6-6EDF-6C50-B3F7F9492F13}"/>
              </a:ext>
            </a:extLst>
          </p:cNvPr>
          <p:cNvSpPr txBox="1">
            <a:spLocks/>
          </p:cNvSpPr>
          <p:nvPr/>
        </p:nvSpPr>
        <p:spPr>
          <a:xfrm>
            <a:off x="2321463" y="402015"/>
            <a:ext cx="7524409" cy="551779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/>
              <a:t>Auto-router algorithm flow-chart</a:t>
            </a:r>
            <a:br>
              <a:rPr lang="en-US" b="1" u="sng"/>
            </a:br>
            <a:r>
              <a:rPr lang="en-US" sz="935"/>
              <a:t>23 Jan 2018</a:t>
            </a: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0D8AA59F-96D1-EB8A-3693-17BF4A80F783}"/>
              </a:ext>
            </a:extLst>
          </p:cNvPr>
          <p:cNvSpPr/>
          <p:nvPr/>
        </p:nvSpPr>
        <p:spPr>
          <a:xfrm>
            <a:off x="2505978" y="1658879"/>
            <a:ext cx="1057910" cy="43427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solutionFound</a:t>
            </a:r>
            <a:r>
              <a:rPr lang="en-US" sz="680">
                <a:solidFill>
                  <a:schemeClr val="tx1"/>
                </a:solidFill>
              </a:rPr>
              <a:t> = FALSE</a:t>
            </a:r>
          </a:p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optimizationRun</a:t>
            </a:r>
            <a:r>
              <a:rPr lang="en-US" sz="680">
                <a:solidFill>
                  <a:schemeClr val="tx1"/>
                </a:solidFill>
              </a:rPr>
              <a:t> = FALSE</a:t>
            </a:r>
          </a:p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pathFinderRun</a:t>
            </a:r>
            <a:r>
              <a:rPr lang="en-US" sz="680">
                <a:solidFill>
                  <a:schemeClr val="tx1"/>
                </a:solidFill>
              </a:rPr>
              <a:t> = 0</a:t>
            </a:r>
          </a:p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samePathBenefit</a:t>
            </a:r>
            <a:r>
              <a:rPr lang="en-US" sz="680">
                <a:solidFill>
                  <a:schemeClr val="tx1"/>
                </a:solidFill>
              </a:rPr>
              <a:t> = 1</a:t>
            </a:r>
          </a:p>
        </p:txBody>
      </p:sp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927A0C21-4C3B-758B-04C5-43FA55C03B12}"/>
              </a:ext>
            </a:extLst>
          </p:cNvPr>
          <p:cNvSpPr/>
          <p:nvPr/>
        </p:nvSpPr>
        <p:spPr>
          <a:xfrm>
            <a:off x="2386389" y="1071192"/>
            <a:ext cx="555943" cy="234405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30">
                <a:solidFill>
                  <a:sysClr val="windowText" lastClr="000000"/>
                </a:solidFill>
              </a:rPr>
              <a:t>Start</a:t>
            </a:r>
          </a:p>
        </p:txBody>
      </p:sp>
      <p:cxnSp>
        <p:nvCxnSpPr>
          <p:cNvPr id="6" name="Elbow Connector 9">
            <a:extLst>
              <a:ext uri="{FF2B5EF4-FFF2-40B4-BE49-F238E27FC236}">
                <a16:creationId xmlns:a16="http://schemas.microsoft.com/office/drawing/2014/main" id="{AD058111-F32C-5589-986B-B44F20AAB096}"/>
              </a:ext>
            </a:extLst>
          </p:cNvPr>
          <p:cNvCxnSpPr>
            <a:stCxn id="5" idx="2"/>
            <a:endCxn id="4" idx="0"/>
          </p:cNvCxnSpPr>
          <p:nvPr/>
        </p:nvCxnSpPr>
        <p:spPr>
          <a:xfrm rot="16200000" flipH="1">
            <a:off x="2673006" y="1296952"/>
            <a:ext cx="353282" cy="37057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C870FD51-0BE2-6018-DB0A-4D555F54FB16}"/>
              </a:ext>
            </a:extLst>
          </p:cNvPr>
          <p:cNvSpPr/>
          <p:nvPr/>
        </p:nvSpPr>
        <p:spPr>
          <a:xfrm>
            <a:off x="2629445" y="2345328"/>
            <a:ext cx="813174" cy="667441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pathFinderRun</a:t>
            </a:r>
            <a:r>
              <a:rPr lang="en-US" sz="510">
                <a:solidFill>
                  <a:schemeClr val="tx1"/>
                </a:solidFill>
              </a:rPr>
              <a:t> &lt; </a:t>
            </a:r>
            <a:r>
              <a:rPr lang="en-US" sz="510" err="1">
                <a:solidFill>
                  <a:schemeClr val="tx1"/>
                </a:solidFill>
              </a:rPr>
              <a:t>maxIterations</a:t>
            </a:r>
            <a:r>
              <a:rPr lang="en-US" sz="510">
                <a:solidFill>
                  <a:schemeClr val="tx1"/>
                </a:solidFill>
              </a:rPr>
              <a:t> ?</a:t>
            </a:r>
          </a:p>
        </p:txBody>
      </p:sp>
      <p:cxnSp>
        <p:nvCxnSpPr>
          <p:cNvPr id="8" name="Elbow Connector 11">
            <a:extLst>
              <a:ext uri="{FF2B5EF4-FFF2-40B4-BE49-F238E27FC236}">
                <a16:creationId xmlns:a16="http://schemas.microsoft.com/office/drawing/2014/main" id="{EA42784B-695C-B479-89BE-858AC0FA5E44}"/>
              </a:ext>
            </a:extLst>
          </p:cNvPr>
          <p:cNvCxnSpPr>
            <a:stCxn id="4" idx="2"/>
            <a:endCxn id="7" idx="0"/>
          </p:cNvCxnSpPr>
          <p:nvPr/>
        </p:nvCxnSpPr>
        <p:spPr>
          <a:xfrm rot="16200000" flipH="1">
            <a:off x="2909394" y="2218689"/>
            <a:ext cx="252177" cy="109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Decision 8">
            <a:extLst>
              <a:ext uri="{FF2B5EF4-FFF2-40B4-BE49-F238E27FC236}">
                <a16:creationId xmlns:a16="http://schemas.microsoft.com/office/drawing/2014/main" id="{69912B11-6278-BC38-3BDC-B9994CE4F4F5}"/>
              </a:ext>
            </a:extLst>
          </p:cNvPr>
          <p:cNvSpPr/>
          <p:nvPr/>
        </p:nvSpPr>
        <p:spPr>
          <a:xfrm>
            <a:off x="3600995" y="2402916"/>
            <a:ext cx="829366" cy="550912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solutionFound</a:t>
            </a:r>
            <a:r>
              <a:rPr lang="en-US" sz="510">
                <a:solidFill>
                  <a:schemeClr val="tx1"/>
                </a:solidFill>
              </a:rPr>
              <a:t> = TRUE ?</a:t>
            </a:r>
          </a:p>
        </p:txBody>
      </p:sp>
      <p:cxnSp>
        <p:nvCxnSpPr>
          <p:cNvPr id="10" name="Elbow Connector 19">
            <a:extLst>
              <a:ext uri="{FF2B5EF4-FFF2-40B4-BE49-F238E27FC236}">
                <a16:creationId xmlns:a16="http://schemas.microsoft.com/office/drawing/2014/main" id="{4A73F4B2-0DA6-29F6-C439-B6B26F1A08B6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3442619" y="2678372"/>
            <a:ext cx="158376" cy="67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23">
            <a:extLst>
              <a:ext uri="{FF2B5EF4-FFF2-40B4-BE49-F238E27FC236}">
                <a16:creationId xmlns:a16="http://schemas.microsoft.com/office/drawing/2014/main" id="{2E6E3B9C-F560-DD9F-825B-17E58E76A623}"/>
              </a:ext>
            </a:extLst>
          </p:cNvPr>
          <p:cNvCxnSpPr>
            <a:stCxn id="9" idx="0"/>
            <a:endCxn id="24" idx="2"/>
          </p:cNvCxnSpPr>
          <p:nvPr/>
        </p:nvCxnSpPr>
        <p:spPr>
          <a:xfrm rot="5400000" flipH="1" flipV="1">
            <a:off x="4154851" y="2057643"/>
            <a:ext cx="206100" cy="48444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02EB7E-730E-8230-DB48-3F4FCCD2EB52}"/>
              </a:ext>
            </a:extLst>
          </p:cNvPr>
          <p:cNvSpPr txBox="1"/>
          <p:nvPr/>
        </p:nvSpPr>
        <p:spPr>
          <a:xfrm>
            <a:off x="3429099" y="2506716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D142F-6D78-9DE6-F10B-CAB759DC23B7}"/>
              </a:ext>
            </a:extLst>
          </p:cNvPr>
          <p:cNvSpPr txBox="1"/>
          <p:nvPr/>
        </p:nvSpPr>
        <p:spPr>
          <a:xfrm>
            <a:off x="2920269" y="2959902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35F78C6E-E733-6BF0-39C6-549809992ECF}"/>
              </a:ext>
            </a:extLst>
          </p:cNvPr>
          <p:cNvSpPr/>
          <p:nvPr/>
        </p:nvSpPr>
        <p:spPr>
          <a:xfrm>
            <a:off x="3254686" y="4134434"/>
            <a:ext cx="555943" cy="234405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30">
                <a:solidFill>
                  <a:schemeClr val="tx1"/>
                </a:solidFill>
              </a:rPr>
              <a:t>Stop</a:t>
            </a:r>
          </a:p>
        </p:txBody>
      </p:sp>
      <p:cxnSp>
        <p:nvCxnSpPr>
          <p:cNvPr id="15" name="Elbow Connector 31">
            <a:extLst>
              <a:ext uri="{FF2B5EF4-FFF2-40B4-BE49-F238E27FC236}">
                <a16:creationId xmlns:a16="http://schemas.microsoft.com/office/drawing/2014/main" id="{82E42DFC-56A6-881B-386E-3223DC78629C}"/>
              </a:ext>
            </a:extLst>
          </p:cNvPr>
          <p:cNvCxnSpPr>
            <a:stCxn id="7" idx="2"/>
            <a:endCxn id="14" idx="1"/>
          </p:cNvCxnSpPr>
          <p:nvPr/>
        </p:nvCxnSpPr>
        <p:spPr>
          <a:xfrm rot="16200000" flipH="1">
            <a:off x="2525926" y="3522875"/>
            <a:ext cx="1238867" cy="21865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D5A4F0C-AB05-30FF-07DC-92F172FE2FC9}"/>
              </a:ext>
            </a:extLst>
          </p:cNvPr>
          <p:cNvSpPr txBox="1"/>
          <p:nvPr/>
        </p:nvSpPr>
        <p:spPr>
          <a:xfrm>
            <a:off x="4046528" y="2930297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C3868C-6CF9-91BF-198F-28F837A55F2E}"/>
              </a:ext>
            </a:extLst>
          </p:cNvPr>
          <p:cNvSpPr txBox="1"/>
          <p:nvPr/>
        </p:nvSpPr>
        <p:spPr>
          <a:xfrm>
            <a:off x="3898230" y="2231318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sp>
        <p:nvSpPr>
          <p:cNvPr id="18" name="Flowchart: Decision 17">
            <a:extLst>
              <a:ext uri="{FF2B5EF4-FFF2-40B4-BE49-F238E27FC236}">
                <a16:creationId xmlns:a16="http://schemas.microsoft.com/office/drawing/2014/main" id="{79F5D14B-C681-C64E-D0D9-CDE3A6D27AC0}"/>
              </a:ext>
            </a:extLst>
          </p:cNvPr>
          <p:cNvSpPr/>
          <p:nvPr/>
        </p:nvSpPr>
        <p:spPr>
          <a:xfrm>
            <a:off x="3576030" y="3206899"/>
            <a:ext cx="879719" cy="550912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optimizationRun</a:t>
            </a:r>
            <a:r>
              <a:rPr lang="en-US" sz="510">
                <a:solidFill>
                  <a:schemeClr val="tx1"/>
                </a:solidFill>
              </a:rPr>
              <a:t> = TRUE ?</a:t>
            </a:r>
          </a:p>
        </p:txBody>
      </p:sp>
      <p:cxnSp>
        <p:nvCxnSpPr>
          <p:cNvPr id="19" name="Elbow Connector 40">
            <a:extLst>
              <a:ext uri="{FF2B5EF4-FFF2-40B4-BE49-F238E27FC236}">
                <a16:creationId xmlns:a16="http://schemas.microsoft.com/office/drawing/2014/main" id="{52D99C04-A528-C3D4-239D-7EED48629992}"/>
              </a:ext>
            </a:extLst>
          </p:cNvPr>
          <p:cNvCxnSpPr>
            <a:stCxn id="9" idx="2"/>
            <a:endCxn id="18" idx="0"/>
          </p:cNvCxnSpPr>
          <p:nvPr/>
        </p:nvCxnSpPr>
        <p:spPr>
          <a:xfrm rot="16200000" flipH="1">
            <a:off x="3889248" y="3080258"/>
            <a:ext cx="253071" cy="21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46B9506-FC23-6499-4216-30EEBB21D329}"/>
              </a:ext>
            </a:extLst>
          </p:cNvPr>
          <p:cNvSpPr txBox="1"/>
          <p:nvPr/>
        </p:nvSpPr>
        <p:spPr>
          <a:xfrm>
            <a:off x="4424306" y="3473581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1BCCA8-D0E5-ABB3-8637-F253E1557071}"/>
              </a:ext>
            </a:extLst>
          </p:cNvPr>
          <p:cNvSpPr txBox="1"/>
          <p:nvPr/>
        </p:nvSpPr>
        <p:spPr>
          <a:xfrm>
            <a:off x="3886422" y="3703217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22" name="Elbow Connector 46">
            <a:extLst>
              <a:ext uri="{FF2B5EF4-FFF2-40B4-BE49-F238E27FC236}">
                <a16:creationId xmlns:a16="http://schemas.microsoft.com/office/drawing/2014/main" id="{81621670-5279-6651-CEDB-393B4666323C}"/>
              </a:ext>
            </a:extLst>
          </p:cNvPr>
          <p:cNvCxnSpPr>
            <a:stCxn id="18" idx="3"/>
            <a:endCxn id="24" idx="4"/>
          </p:cNvCxnSpPr>
          <p:nvPr/>
        </p:nvCxnSpPr>
        <p:spPr>
          <a:xfrm flipV="1">
            <a:off x="4455750" y="2235679"/>
            <a:ext cx="83236" cy="124667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47">
            <a:extLst>
              <a:ext uri="{FF2B5EF4-FFF2-40B4-BE49-F238E27FC236}">
                <a16:creationId xmlns:a16="http://schemas.microsoft.com/office/drawing/2014/main" id="{AFB7ADF8-CEEF-E5FD-F35F-E2B497940BE0}"/>
              </a:ext>
            </a:extLst>
          </p:cNvPr>
          <p:cNvCxnSpPr>
            <a:stCxn id="18" idx="2"/>
            <a:endCxn id="14" idx="3"/>
          </p:cNvCxnSpPr>
          <p:nvPr/>
        </p:nvCxnSpPr>
        <p:spPr>
          <a:xfrm rot="5400000">
            <a:off x="3666348" y="3902093"/>
            <a:ext cx="493825" cy="205261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B6F3A73D-3C12-361B-5B9A-0443ECBE69D3}"/>
              </a:ext>
            </a:extLst>
          </p:cNvPr>
          <p:cNvSpPr/>
          <p:nvPr/>
        </p:nvSpPr>
        <p:spPr>
          <a:xfrm>
            <a:off x="4500124" y="2157955"/>
            <a:ext cx="77724" cy="77724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724" tIns="38862" rIns="77724" bIns="388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30">
              <a:solidFill>
                <a:schemeClr val="tx1"/>
              </a:solidFill>
            </a:endParaRPr>
          </a:p>
        </p:txBody>
      </p:sp>
      <p:cxnSp>
        <p:nvCxnSpPr>
          <p:cNvPr id="25" name="Elbow Connector 62">
            <a:extLst>
              <a:ext uri="{FF2B5EF4-FFF2-40B4-BE49-F238E27FC236}">
                <a16:creationId xmlns:a16="http://schemas.microsoft.com/office/drawing/2014/main" id="{B1599FCB-B1D6-B3E0-85E7-CDE370CA7177}"/>
              </a:ext>
            </a:extLst>
          </p:cNvPr>
          <p:cNvCxnSpPr>
            <a:stCxn id="24" idx="0"/>
            <a:endCxn id="56" idx="2"/>
          </p:cNvCxnSpPr>
          <p:nvPr/>
        </p:nvCxnSpPr>
        <p:spPr>
          <a:xfrm rot="16200000" flipV="1">
            <a:off x="4279576" y="1898544"/>
            <a:ext cx="518165" cy="65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2C4AD347-ACFB-48FE-ADA3-253DFC60AB8A}"/>
              </a:ext>
            </a:extLst>
          </p:cNvPr>
          <p:cNvSpPr/>
          <p:nvPr/>
        </p:nvSpPr>
        <p:spPr>
          <a:xfrm>
            <a:off x="7088278" y="1487189"/>
            <a:ext cx="555942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ysClr val="windowText" lastClr="000000"/>
                </a:solidFill>
              </a:rPr>
              <a:t>pathNum</a:t>
            </a:r>
            <a:r>
              <a:rPr lang="en-US" sz="680">
                <a:solidFill>
                  <a:sysClr val="windowText" lastClr="000000"/>
                </a:solidFill>
              </a:rPr>
              <a:t> = 0</a:t>
            </a:r>
          </a:p>
        </p:txBody>
      </p:sp>
      <p:cxnSp>
        <p:nvCxnSpPr>
          <p:cNvPr id="27" name="Elbow Connector 75">
            <a:extLst>
              <a:ext uri="{FF2B5EF4-FFF2-40B4-BE49-F238E27FC236}">
                <a16:creationId xmlns:a16="http://schemas.microsoft.com/office/drawing/2014/main" id="{DC138AEB-10A2-55A7-79B0-6836E560736D}"/>
              </a:ext>
            </a:extLst>
          </p:cNvPr>
          <p:cNvCxnSpPr>
            <a:stCxn id="26" idx="2"/>
            <a:endCxn id="70" idx="0"/>
          </p:cNvCxnSpPr>
          <p:nvPr/>
        </p:nvCxnSpPr>
        <p:spPr>
          <a:xfrm rot="16200000" flipH="1">
            <a:off x="7225467" y="1748310"/>
            <a:ext cx="281964" cy="40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lowchart: Process 27">
            <a:extLst>
              <a:ext uri="{FF2B5EF4-FFF2-40B4-BE49-F238E27FC236}">
                <a16:creationId xmlns:a16="http://schemas.microsoft.com/office/drawing/2014/main" id="{C8D06F41-A18F-725E-A299-75EA61525F3F}"/>
              </a:ext>
            </a:extLst>
          </p:cNvPr>
          <p:cNvSpPr/>
          <p:nvPr/>
        </p:nvSpPr>
        <p:spPr>
          <a:xfrm>
            <a:off x="5250216" y="2741855"/>
            <a:ext cx="852200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chemeClr val="tx1"/>
                </a:solidFill>
              </a:rPr>
              <a:t>createContiguousPath</a:t>
            </a:r>
            <a:endParaRPr lang="en-US" sz="680">
              <a:solidFill>
                <a:schemeClr val="tx1"/>
              </a:solidFill>
            </a:endParaRPr>
          </a:p>
        </p:txBody>
      </p:sp>
      <p:sp>
        <p:nvSpPr>
          <p:cNvPr id="29" name="Flowchart: Process 28">
            <a:extLst>
              <a:ext uri="{FF2B5EF4-FFF2-40B4-BE49-F238E27FC236}">
                <a16:creationId xmlns:a16="http://schemas.microsoft.com/office/drawing/2014/main" id="{D5849364-97FD-F51B-FB0E-8ABC6F95A778}"/>
              </a:ext>
            </a:extLst>
          </p:cNvPr>
          <p:cNvSpPr/>
          <p:nvPr/>
        </p:nvSpPr>
        <p:spPr>
          <a:xfrm>
            <a:off x="5250092" y="3074220"/>
            <a:ext cx="852200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chemeClr val="tx1"/>
                </a:solidFill>
              </a:rPr>
              <a:t>calcRoutabilityMetrics</a:t>
            </a:r>
            <a:endParaRPr lang="en-US" sz="680">
              <a:solidFill>
                <a:schemeClr val="tx1"/>
              </a:solidFill>
            </a:endParaRPr>
          </a:p>
        </p:txBody>
      </p:sp>
      <p:cxnSp>
        <p:nvCxnSpPr>
          <p:cNvPr id="30" name="Elbow Connector 151">
            <a:extLst>
              <a:ext uri="{FF2B5EF4-FFF2-40B4-BE49-F238E27FC236}">
                <a16:creationId xmlns:a16="http://schemas.microsoft.com/office/drawing/2014/main" id="{D571953C-4374-2159-D263-B333D42C51D9}"/>
              </a:ext>
            </a:extLst>
          </p:cNvPr>
          <p:cNvCxnSpPr>
            <a:stCxn id="28" idx="2"/>
            <a:endCxn id="29" idx="0"/>
          </p:cNvCxnSpPr>
          <p:nvPr/>
        </p:nvCxnSpPr>
        <p:spPr>
          <a:xfrm rot="5400000">
            <a:off x="5570242" y="2968145"/>
            <a:ext cx="212025" cy="124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lowchart: Process 30">
            <a:extLst>
              <a:ext uri="{FF2B5EF4-FFF2-40B4-BE49-F238E27FC236}">
                <a16:creationId xmlns:a16="http://schemas.microsoft.com/office/drawing/2014/main" id="{06DFBF66-8225-A5F4-F07B-3004195CEB63}"/>
              </a:ext>
            </a:extLst>
          </p:cNvPr>
          <p:cNvSpPr/>
          <p:nvPr/>
        </p:nvSpPr>
        <p:spPr>
          <a:xfrm>
            <a:off x="5201791" y="3399643"/>
            <a:ext cx="947889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chemeClr val="tx1"/>
                </a:solidFill>
              </a:rPr>
              <a:t>update_congestion_map</a:t>
            </a:r>
            <a:endParaRPr lang="en-US" sz="680">
              <a:solidFill>
                <a:schemeClr val="tx1"/>
              </a:solidFill>
            </a:endParaRPr>
          </a:p>
        </p:txBody>
      </p:sp>
      <p:cxnSp>
        <p:nvCxnSpPr>
          <p:cNvPr id="32" name="Elbow Connector 155">
            <a:extLst>
              <a:ext uri="{FF2B5EF4-FFF2-40B4-BE49-F238E27FC236}">
                <a16:creationId xmlns:a16="http://schemas.microsoft.com/office/drawing/2014/main" id="{E573EEBD-53B5-8E8B-0B64-6D33A8830DC8}"/>
              </a:ext>
            </a:extLst>
          </p:cNvPr>
          <p:cNvCxnSpPr>
            <a:stCxn id="29" idx="2"/>
            <a:endCxn id="31" idx="0"/>
          </p:cNvCxnSpPr>
          <p:nvPr/>
        </p:nvCxnSpPr>
        <p:spPr>
          <a:xfrm rot="5400000">
            <a:off x="5573423" y="3296873"/>
            <a:ext cx="205083" cy="45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159">
            <a:extLst>
              <a:ext uri="{FF2B5EF4-FFF2-40B4-BE49-F238E27FC236}">
                <a16:creationId xmlns:a16="http://schemas.microsoft.com/office/drawing/2014/main" id="{381B6837-DFF9-B935-EC0B-04EF37940717}"/>
              </a:ext>
            </a:extLst>
          </p:cNvPr>
          <p:cNvCxnSpPr>
            <a:stCxn id="31" idx="2"/>
            <a:endCxn id="34" idx="0"/>
          </p:cNvCxnSpPr>
          <p:nvPr/>
        </p:nvCxnSpPr>
        <p:spPr>
          <a:xfrm rot="16200000" flipH="1">
            <a:off x="5587053" y="3608665"/>
            <a:ext cx="186581" cy="921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Decision 33">
            <a:extLst>
              <a:ext uri="{FF2B5EF4-FFF2-40B4-BE49-F238E27FC236}">
                <a16:creationId xmlns:a16="http://schemas.microsoft.com/office/drawing/2014/main" id="{B66ABA55-6DAC-D568-8AA6-4522F832C976}"/>
              </a:ext>
            </a:extLst>
          </p:cNvPr>
          <p:cNvSpPr/>
          <p:nvPr/>
        </p:nvSpPr>
        <p:spPr>
          <a:xfrm>
            <a:off x="5275705" y="3706564"/>
            <a:ext cx="818491" cy="282407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num_crossings</a:t>
            </a:r>
            <a:r>
              <a:rPr lang="en-US" sz="510">
                <a:solidFill>
                  <a:schemeClr val="tx1"/>
                </a:solidFill>
              </a:rPr>
              <a:t> = 0 ?</a:t>
            </a:r>
          </a:p>
        </p:txBody>
      </p:sp>
      <p:cxnSp>
        <p:nvCxnSpPr>
          <p:cNvPr id="35" name="Elbow Connector 234">
            <a:extLst>
              <a:ext uri="{FF2B5EF4-FFF2-40B4-BE49-F238E27FC236}">
                <a16:creationId xmlns:a16="http://schemas.microsoft.com/office/drawing/2014/main" id="{CAA94FE6-0AFE-BA4D-F3D9-6EE590ABA0F7}"/>
              </a:ext>
            </a:extLst>
          </p:cNvPr>
          <p:cNvCxnSpPr>
            <a:stCxn id="34" idx="2"/>
            <a:endCxn id="53" idx="0"/>
          </p:cNvCxnSpPr>
          <p:nvPr/>
        </p:nvCxnSpPr>
        <p:spPr>
          <a:xfrm rot="5400000">
            <a:off x="5293108" y="4379678"/>
            <a:ext cx="782552" cy="113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lowchart: Decision 35">
            <a:extLst>
              <a:ext uri="{FF2B5EF4-FFF2-40B4-BE49-F238E27FC236}">
                <a16:creationId xmlns:a16="http://schemas.microsoft.com/office/drawing/2014/main" id="{D5DE3D95-31C7-C5DB-433C-67284ED218B2}"/>
              </a:ext>
            </a:extLst>
          </p:cNvPr>
          <p:cNvSpPr/>
          <p:nvPr/>
        </p:nvSpPr>
        <p:spPr>
          <a:xfrm>
            <a:off x="6015276" y="4623783"/>
            <a:ext cx="637356" cy="373205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>
                <a:solidFill>
                  <a:schemeClr val="tx1"/>
                </a:solidFill>
              </a:rPr>
              <a:t>Was good solution found 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84766D6-C51A-4D23-9AD5-26047558D1DF}"/>
              </a:ext>
            </a:extLst>
          </p:cNvPr>
          <p:cNvSpPr txBox="1"/>
          <p:nvPr/>
        </p:nvSpPr>
        <p:spPr>
          <a:xfrm>
            <a:off x="5922180" y="4795395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38" name="Elbow Connector 247">
            <a:extLst>
              <a:ext uri="{FF2B5EF4-FFF2-40B4-BE49-F238E27FC236}">
                <a16:creationId xmlns:a16="http://schemas.microsoft.com/office/drawing/2014/main" id="{F7B2F180-D48F-85C1-7306-02D185EDA828}"/>
              </a:ext>
            </a:extLst>
          </p:cNvPr>
          <p:cNvCxnSpPr>
            <a:stCxn id="36" idx="1"/>
            <a:endCxn id="53" idx="6"/>
          </p:cNvCxnSpPr>
          <p:nvPr/>
        </p:nvCxnSpPr>
        <p:spPr>
          <a:xfrm rot="10800000">
            <a:off x="5722677" y="4810386"/>
            <a:ext cx="292599" cy="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lowchart: Decision 38">
            <a:extLst>
              <a:ext uri="{FF2B5EF4-FFF2-40B4-BE49-F238E27FC236}">
                <a16:creationId xmlns:a16="http://schemas.microsoft.com/office/drawing/2014/main" id="{8BE3A502-1E2F-B6B4-2C0E-5A4F2D81730D}"/>
              </a:ext>
            </a:extLst>
          </p:cNvPr>
          <p:cNvSpPr/>
          <p:nvPr/>
        </p:nvSpPr>
        <p:spPr>
          <a:xfrm>
            <a:off x="7449050" y="5142713"/>
            <a:ext cx="926662" cy="288075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optimization_run</a:t>
            </a:r>
            <a:r>
              <a:rPr lang="en-US" sz="510">
                <a:solidFill>
                  <a:schemeClr val="tx1"/>
                </a:solidFill>
              </a:rPr>
              <a:t> = TRUE ?</a:t>
            </a:r>
          </a:p>
        </p:txBody>
      </p:sp>
      <p:cxnSp>
        <p:nvCxnSpPr>
          <p:cNvPr id="40" name="Elbow Connector 250">
            <a:extLst>
              <a:ext uri="{FF2B5EF4-FFF2-40B4-BE49-F238E27FC236}">
                <a16:creationId xmlns:a16="http://schemas.microsoft.com/office/drawing/2014/main" id="{170CC67B-7B2E-3C78-D4A3-1CA18E0E2A53}"/>
              </a:ext>
            </a:extLst>
          </p:cNvPr>
          <p:cNvCxnSpPr>
            <a:stCxn id="36" idx="3"/>
            <a:endCxn id="39" idx="0"/>
          </p:cNvCxnSpPr>
          <p:nvPr/>
        </p:nvCxnSpPr>
        <p:spPr>
          <a:xfrm>
            <a:off x="6652632" y="4810386"/>
            <a:ext cx="1259749" cy="332327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B8C9819-3829-BF19-9D66-FFF58E9751D3}"/>
              </a:ext>
            </a:extLst>
          </p:cNvPr>
          <p:cNvSpPr txBox="1"/>
          <p:nvPr/>
        </p:nvSpPr>
        <p:spPr>
          <a:xfrm>
            <a:off x="6669832" y="4611594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956086-3AAA-239E-74D9-E96E6BB610D3}"/>
              </a:ext>
            </a:extLst>
          </p:cNvPr>
          <p:cNvSpPr txBox="1"/>
          <p:nvPr/>
        </p:nvSpPr>
        <p:spPr>
          <a:xfrm>
            <a:off x="6070758" y="3681627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03A5B4-C1FC-01A9-B4F8-35C3F2A4A692}"/>
              </a:ext>
            </a:extLst>
          </p:cNvPr>
          <p:cNvSpPr txBox="1"/>
          <p:nvPr/>
        </p:nvSpPr>
        <p:spPr>
          <a:xfrm>
            <a:off x="5489216" y="3925739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44" name="Elbow Connector 266">
            <a:extLst>
              <a:ext uri="{FF2B5EF4-FFF2-40B4-BE49-F238E27FC236}">
                <a16:creationId xmlns:a16="http://schemas.microsoft.com/office/drawing/2014/main" id="{1A21B720-5906-A0BE-C40D-9CB86A149F60}"/>
              </a:ext>
            </a:extLst>
          </p:cNvPr>
          <p:cNvCxnSpPr>
            <a:stCxn id="34" idx="3"/>
            <a:endCxn id="36" idx="0"/>
          </p:cNvCxnSpPr>
          <p:nvPr/>
        </p:nvCxnSpPr>
        <p:spPr>
          <a:xfrm>
            <a:off x="6094196" y="3847768"/>
            <a:ext cx="239758" cy="77601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6165C15C-CB27-2236-7998-C7D953C173C2}"/>
              </a:ext>
            </a:extLst>
          </p:cNvPr>
          <p:cNvSpPr/>
          <p:nvPr/>
        </p:nvSpPr>
        <p:spPr>
          <a:xfrm>
            <a:off x="6053893" y="5228557"/>
            <a:ext cx="969401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chemeClr val="tx1"/>
                </a:solidFill>
              </a:rPr>
              <a:t>optimization_run</a:t>
            </a:r>
            <a:r>
              <a:rPr lang="en-US" sz="680">
                <a:solidFill>
                  <a:schemeClr val="tx1"/>
                </a:solidFill>
              </a:rPr>
              <a:t> = FALSE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C7079D-133C-22AC-1E43-9FC5EDAFBE08}"/>
              </a:ext>
            </a:extLst>
          </p:cNvPr>
          <p:cNvSpPr txBox="1"/>
          <p:nvPr/>
        </p:nvSpPr>
        <p:spPr>
          <a:xfrm>
            <a:off x="7394196" y="5083879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cxnSp>
        <p:nvCxnSpPr>
          <p:cNvPr id="47" name="Elbow Connector 271">
            <a:extLst>
              <a:ext uri="{FF2B5EF4-FFF2-40B4-BE49-F238E27FC236}">
                <a16:creationId xmlns:a16="http://schemas.microsoft.com/office/drawing/2014/main" id="{2CDD1A00-B6A4-7A2F-1EBA-842B7CD1B9D2}"/>
              </a:ext>
            </a:extLst>
          </p:cNvPr>
          <p:cNvCxnSpPr>
            <a:stCxn id="39" idx="1"/>
            <a:endCxn id="45" idx="3"/>
          </p:cNvCxnSpPr>
          <p:nvPr/>
        </p:nvCxnSpPr>
        <p:spPr>
          <a:xfrm rot="10800000" flipV="1">
            <a:off x="7023294" y="5286751"/>
            <a:ext cx="425756" cy="197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5F33FA9-E2FC-5135-2F32-59EFCC366AE9}"/>
              </a:ext>
            </a:extLst>
          </p:cNvPr>
          <p:cNvSpPr txBox="1"/>
          <p:nvPr/>
        </p:nvSpPr>
        <p:spPr>
          <a:xfrm>
            <a:off x="7964485" y="5430788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49" name="Elbow Connector 277">
            <a:extLst>
              <a:ext uri="{FF2B5EF4-FFF2-40B4-BE49-F238E27FC236}">
                <a16:creationId xmlns:a16="http://schemas.microsoft.com/office/drawing/2014/main" id="{302D4AB8-D2DE-2643-D09A-0B5CB08FD2EE}"/>
              </a:ext>
            </a:extLst>
          </p:cNvPr>
          <p:cNvCxnSpPr>
            <a:stCxn id="39" idx="2"/>
            <a:endCxn id="50" idx="3"/>
          </p:cNvCxnSpPr>
          <p:nvPr/>
        </p:nvCxnSpPr>
        <p:spPr>
          <a:xfrm rot="5400000">
            <a:off x="7460786" y="5292051"/>
            <a:ext cx="312858" cy="59033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lowchart: Process 49">
            <a:extLst>
              <a:ext uri="{FF2B5EF4-FFF2-40B4-BE49-F238E27FC236}">
                <a16:creationId xmlns:a16="http://schemas.microsoft.com/office/drawing/2014/main" id="{91879859-7C6E-6EFF-4F35-970A7A6A8F7D}"/>
              </a:ext>
            </a:extLst>
          </p:cNvPr>
          <p:cNvSpPr/>
          <p:nvPr/>
        </p:nvSpPr>
        <p:spPr>
          <a:xfrm>
            <a:off x="6057806" y="5578832"/>
            <a:ext cx="1264243" cy="329628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optimization_run</a:t>
            </a:r>
            <a:r>
              <a:rPr lang="en-US" sz="680">
                <a:solidFill>
                  <a:schemeClr val="tx1"/>
                </a:solidFill>
              </a:rPr>
              <a:t> = TRUE</a:t>
            </a:r>
          </a:p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samePathBenefit</a:t>
            </a:r>
            <a:r>
              <a:rPr lang="en-US" sz="680">
                <a:solidFill>
                  <a:schemeClr val="tx1"/>
                </a:solidFill>
              </a:rPr>
              <a:t> = 0</a:t>
            </a:r>
          </a:p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clearUnsuccessfulCongestion</a:t>
            </a:r>
            <a:endParaRPr lang="en-US" sz="680">
              <a:solidFill>
                <a:schemeClr val="tx1"/>
              </a:solidFill>
            </a:endParaRPr>
          </a:p>
        </p:txBody>
      </p:sp>
      <p:cxnSp>
        <p:nvCxnSpPr>
          <p:cNvPr id="51" name="Elbow Connector 310">
            <a:extLst>
              <a:ext uri="{FF2B5EF4-FFF2-40B4-BE49-F238E27FC236}">
                <a16:creationId xmlns:a16="http://schemas.microsoft.com/office/drawing/2014/main" id="{04F5EF3E-8F70-C4CC-6592-9FACB0D924E1}"/>
              </a:ext>
            </a:extLst>
          </p:cNvPr>
          <p:cNvCxnSpPr>
            <a:stCxn id="45" idx="1"/>
            <a:endCxn id="53" idx="4"/>
          </p:cNvCxnSpPr>
          <p:nvPr/>
        </p:nvCxnSpPr>
        <p:spPr>
          <a:xfrm rot="10800000">
            <a:off x="5683815" y="4849247"/>
            <a:ext cx="370078" cy="439480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313">
            <a:extLst>
              <a:ext uri="{FF2B5EF4-FFF2-40B4-BE49-F238E27FC236}">
                <a16:creationId xmlns:a16="http://schemas.microsoft.com/office/drawing/2014/main" id="{2959B9FE-19DF-BB4D-7263-23AC59689384}"/>
              </a:ext>
            </a:extLst>
          </p:cNvPr>
          <p:cNvCxnSpPr>
            <a:stCxn id="50" idx="1"/>
            <a:endCxn id="53" idx="4"/>
          </p:cNvCxnSpPr>
          <p:nvPr/>
        </p:nvCxnSpPr>
        <p:spPr>
          <a:xfrm rot="10800000">
            <a:off x="5683816" y="4849248"/>
            <a:ext cx="373991" cy="894399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32A9C923-0712-95D1-87AC-955828B51612}"/>
              </a:ext>
            </a:extLst>
          </p:cNvPr>
          <p:cNvSpPr/>
          <p:nvPr/>
        </p:nvSpPr>
        <p:spPr>
          <a:xfrm>
            <a:off x="5644953" y="4771523"/>
            <a:ext cx="77724" cy="77724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724" tIns="38862" rIns="77724" bIns="388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30">
              <a:solidFill>
                <a:schemeClr val="tx1"/>
              </a:solidFill>
            </a:endParaRPr>
          </a:p>
        </p:txBody>
      </p:sp>
      <p:cxnSp>
        <p:nvCxnSpPr>
          <p:cNvPr id="54" name="Elbow Connector 336">
            <a:extLst>
              <a:ext uri="{FF2B5EF4-FFF2-40B4-BE49-F238E27FC236}">
                <a16:creationId xmlns:a16="http://schemas.microsoft.com/office/drawing/2014/main" id="{857A83C4-D4B7-C59A-4288-3D4A34396FAA}"/>
              </a:ext>
            </a:extLst>
          </p:cNvPr>
          <p:cNvCxnSpPr>
            <a:stCxn id="53" idx="2"/>
            <a:endCxn id="7" idx="1"/>
          </p:cNvCxnSpPr>
          <p:nvPr/>
        </p:nvCxnSpPr>
        <p:spPr>
          <a:xfrm rot="10800000">
            <a:off x="2629446" y="2679049"/>
            <a:ext cx="3015508" cy="2131336"/>
          </a:xfrm>
          <a:prstGeom prst="bentConnector3">
            <a:avLst>
              <a:gd name="adj1" fmla="val 10644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ular Callout 139">
            <a:extLst>
              <a:ext uri="{FF2B5EF4-FFF2-40B4-BE49-F238E27FC236}">
                <a16:creationId xmlns:a16="http://schemas.microsoft.com/office/drawing/2014/main" id="{5DACBC0E-22C3-40AE-EAAE-7157A26AAB92}"/>
              </a:ext>
            </a:extLst>
          </p:cNvPr>
          <p:cNvSpPr/>
          <p:nvPr/>
        </p:nvSpPr>
        <p:spPr>
          <a:xfrm>
            <a:off x="6464910" y="3492902"/>
            <a:ext cx="1090306" cy="248984"/>
          </a:xfrm>
          <a:prstGeom prst="wedgeRectCallout">
            <a:avLst>
              <a:gd name="adj1" fmla="val -77929"/>
              <a:gd name="adj2" fmla="val -6283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545" tIns="15545" rIns="15545" bIns="15545" rtlCol="0" anchor="ctr"/>
          <a:lstStyle/>
          <a:p>
            <a:pPr algn="ctr"/>
            <a:r>
              <a:rPr lang="en-US" sz="850">
                <a:solidFill>
                  <a:schemeClr val="tx1">
                    <a:lumMod val="50000"/>
                    <a:lumOff val="50000"/>
                  </a:schemeClr>
                </a:solidFill>
              </a:rPr>
              <a:t>Adds congestion from latest pathfinder runs</a:t>
            </a:r>
          </a:p>
        </p:txBody>
      </p:sp>
      <p:sp>
        <p:nvSpPr>
          <p:cNvPr id="56" name="Flowchart: Process 55">
            <a:extLst>
              <a:ext uri="{FF2B5EF4-FFF2-40B4-BE49-F238E27FC236}">
                <a16:creationId xmlns:a16="http://schemas.microsoft.com/office/drawing/2014/main" id="{09DE33D4-0DD6-9542-1A5B-E2F7950A0043}"/>
              </a:ext>
            </a:extLst>
          </p:cNvPr>
          <p:cNvSpPr/>
          <p:nvPr/>
        </p:nvSpPr>
        <p:spPr>
          <a:xfrm>
            <a:off x="4185245" y="1519450"/>
            <a:ext cx="706168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chemeClr val="tx1"/>
                </a:solidFill>
              </a:rPr>
              <a:t>pathFinderRun</a:t>
            </a:r>
            <a:r>
              <a:rPr lang="en-US" sz="680">
                <a:solidFill>
                  <a:schemeClr val="tx1"/>
                </a:solidFill>
              </a:rPr>
              <a:t>++</a:t>
            </a:r>
          </a:p>
        </p:txBody>
      </p:sp>
      <p:sp>
        <p:nvSpPr>
          <p:cNvPr id="57" name="Flowchart: Decision 56">
            <a:extLst>
              <a:ext uri="{FF2B5EF4-FFF2-40B4-BE49-F238E27FC236}">
                <a16:creationId xmlns:a16="http://schemas.microsoft.com/office/drawing/2014/main" id="{58B27B64-51F3-D61C-E386-A37DE7AF8E06}"/>
              </a:ext>
            </a:extLst>
          </p:cNvPr>
          <p:cNvSpPr/>
          <p:nvPr/>
        </p:nvSpPr>
        <p:spPr>
          <a:xfrm>
            <a:off x="4804484" y="1115794"/>
            <a:ext cx="804953" cy="236574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pathFinderRun</a:t>
            </a:r>
            <a:r>
              <a:rPr lang="en-US" sz="510">
                <a:solidFill>
                  <a:schemeClr val="tx1"/>
                </a:solidFill>
              </a:rPr>
              <a:t> = 1 ?</a:t>
            </a:r>
          </a:p>
        </p:txBody>
      </p:sp>
      <p:cxnSp>
        <p:nvCxnSpPr>
          <p:cNvPr id="58" name="Elbow Connector 145">
            <a:extLst>
              <a:ext uri="{FF2B5EF4-FFF2-40B4-BE49-F238E27FC236}">
                <a16:creationId xmlns:a16="http://schemas.microsoft.com/office/drawing/2014/main" id="{0BA7C413-B4E5-E148-8A18-D247852D2AF3}"/>
              </a:ext>
            </a:extLst>
          </p:cNvPr>
          <p:cNvCxnSpPr>
            <a:stCxn id="56" idx="0"/>
            <a:endCxn id="57" idx="1"/>
          </p:cNvCxnSpPr>
          <p:nvPr/>
        </p:nvCxnSpPr>
        <p:spPr>
          <a:xfrm rot="5400000" flipH="1" flipV="1">
            <a:off x="4528722" y="1243689"/>
            <a:ext cx="285369" cy="26615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ecision 58">
            <a:extLst>
              <a:ext uri="{FF2B5EF4-FFF2-40B4-BE49-F238E27FC236}">
                <a16:creationId xmlns:a16="http://schemas.microsoft.com/office/drawing/2014/main" id="{19BD1E1E-9D6E-471E-6E8D-89450FE295DA}"/>
              </a:ext>
            </a:extLst>
          </p:cNvPr>
          <p:cNvSpPr/>
          <p:nvPr/>
        </p:nvSpPr>
        <p:spPr>
          <a:xfrm>
            <a:off x="5860065" y="1093600"/>
            <a:ext cx="877517" cy="284483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ysClr val="windowText" lastClr="000000"/>
                </a:solidFill>
              </a:rPr>
              <a:t>optimizationRun</a:t>
            </a:r>
            <a:endParaRPr lang="en-US" sz="510">
              <a:solidFill>
                <a:sysClr val="windowText" lastClr="000000"/>
              </a:solidFill>
            </a:endParaRPr>
          </a:p>
          <a:p>
            <a:pPr algn="ctr"/>
            <a:r>
              <a:rPr lang="en-US" sz="510">
                <a:solidFill>
                  <a:sysClr val="windowText" lastClr="000000"/>
                </a:solidFill>
              </a:rPr>
              <a:t> = TRUE ?</a:t>
            </a:r>
          </a:p>
        </p:txBody>
      </p:sp>
      <p:cxnSp>
        <p:nvCxnSpPr>
          <p:cNvPr id="60" name="Elbow Connector 152">
            <a:extLst>
              <a:ext uri="{FF2B5EF4-FFF2-40B4-BE49-F238E27FC236}">
                <a16:creationId xmlns:a16="http://schemas.microsoft.com/office/drawing/2014/main" id="{F91CE764-DF8A-FAB1-5B2D-618FD7698834}"/>
              </a:ext>
            </a:extLst>
          </p:cNvPr>
          <p:cNvCxnSpPr>
            <a:stCxn id="57" idx="3"/>
            <a:endCxn id="59" idx="1"/>
          </p:cNvCxnSpPr>
          <p:nvPr/>
        </p:nvCxnSpPr>
        <p:spPr>
          <a:xfrm>
            <a:off x="5609437" y="1234082"/>
            <a:ext cx="250628" cy="176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5D72D75-1585-E8DE-EBA3-03D5F0A67D0E}"/>
              </a:ext>
            </a:extLst>
          </p:cNvPr>
          <p:cNvSpPr txBox="1"/>
          <p:nvPr/>
        </p:nvSpPr>
        <p:spPr>
          <a:xfrm>
            <a:off x="5110906" y="1317865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CF85F16-9872-2200-33FC-9CAE0ABBC18F}"/>
              </a:ext>
            </a:extLst>
          </p:cNvPr>
          <p:cNvSpPr txBox="1"/>
          <p:nvPr/>
        </p:nvSpPr>
        <p:spPr>
          <a:xfrm>
            <a:off x="6321693" y="1352367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DE82B8B-626B-AC7E-381D-81900116D6C5}"/>
              </a:ext>
            </a:extLst>
          </p:cNvPr>
          <p:cNvSpPr txBox="1"/>
          <p:nvPr/>
        </p:nvSpPr>
        <p:spPr>
          <a:xfrm>
            <a:off x="5574825" y="1065208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64" name="Elbow Connector 161">
            <a:extLst>
              <a:ext uri="{FF2B5EF4-FFF2-40B4-BE49-F238E27FC236}">
                <a16:creationId xmlns:a16="http://schemas.microsoft.com/office/drawing/2014/main" id="{29F74689-6C4C-A54A-5153-18633282546F}"/>
              </a:ext>
            </a:extLst>
          </p:cNvPr>
          <p:cNvCxnSpPr>
            <a:stCxn id="57" idx="2"/>
            <a:endCxn id="26" idx="1"/>
          </p:cNvCxnSpPr>
          <p:nvPr/>
        </p:nvCxnSpPr>
        <p:spPr>
          <a:xfrm rot="16200000" flipH="1">
            <a:off x="6050124" y="509204"/>
            <a:ext cx="194991" cy="1881317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162">
            <a:extLst>
              <a:ext uri="{FF2B5EF4-FFF2-40B4-BE49-F238E27FC236}">
                <a16:creationId xmlns:a16="http://schemas.microsoft.com/office/drawing/2014/main" id="{C0073F28-2F93-717D-5C23-F988BB6BD204}"/>
              </a:ext>
            </a:extLst>
          </p:cNvPr>
          <p:cNvCxnSpPr>
            <a:stCxn id="59" idx="2"/>
            <a:endCxn id="26" idx="1"/>
          </p:cNvCxnSpPr>
          <p:nvPr/>
        </p:nvCxnSpPr>
        <p:spPr>
          <a:xfrm rot="16200000" flipH="1">
            <a:off x="6608913" y="1067994"/>
            <a:ext cx="169276" cy="78945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164">
            <a:extLst>
              <a:ext uri="{FF2B5EF4-FFF2-40B4-BE49-F238E27FC236}">
                <a16:creationId xmlns:a16="http://schemas.microsoft.com/office/drawing/2014/main" id="{03E4DCAF-483A-3F3D-A924-E2C903FD81F8}"/>
              </a:ext>
            </a:extLst>
          </p:cNvPr>
          <p:cNvCxnSpPr>
            <a:stCxn id="59" idx="3"/>
            <a:endCxn id="68" idx="1"/>
          </p:cNvCxnSpPr>
          <p:nvPr/>
        </p:nvCxnSpPr>
        <p:spPr>
          <a:xfrm>
            <a:off x="6737582" y="1235842"/>
            <a:ext cx="211571" cy="75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79E4836-3861-6A92-90CB-9FB411B34E1F}"/>
              </a:ext>
            </a:extLst>
          </p:cNvPr>
          <p:cNvSpPr txBox="1"/>
          <p:nvPr/>
        </p:nvSpPr>
        <p:spPr>
          <a:xfrm>
            <a:off x="6689149" y="1058387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sp>
        <p:nvSpPr>
          <p:cNvPr id="68" name="Flowchart: Process 67">
            <a:extLst>
              <a:ext uri="{FF2B5EF4-FFF2-40B4-BE49-F238E27FC236}">
                <a16:creationId xmlns:a16="http://schemas.microsoft.com/office/drawing/2014/main" id="{325677F9-9F67-74A0-2BDC-D9DDEDDD249D}"/>
              </a:ext>
            </a:extLst>
          </p:cNvPr>
          <p:cNvSpPr/>
          <p:nvPr/>
        </p:nvSpPr>
        <p:spPr>
          <a:xfrm>
            <a:off x="6949153" y="1176431"/>
            <a:ext cx="835436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ysClr val="windowText" lastClr="000000"/>
                </a:solidFill>
              </a:rPr>
              <a:t>evaporateCongestion</a:t>
            </a:r>
            <a:endParaRPr lang="en-US" sz="680">
              <a:solidFill>
                <a:sysClr val="windowText" lastClr="000000"/>
              </a:solidFill>
            </a:endParaRPr>
          </a:p>
        </p:txBody>
      </p:sp>
      <p:cxnSp>
        <p:nvCxnSpPr>
          <p:cNvPr id="69" name="Elbow Connector 194">
            <a:extLst>
              <a:ext uri="{FF2B5EF4-FFF2-40B4-BE49-F238E27FC236}">
                <a16:creationId xmlns:a16="http://schemas.microsoft.com/office/drawing/2014/main" id="{4EFE1007-817D-FFBB-AF09-5FB2AA17F78E}"/>
              </a:ext>
            </a:extLst>
          </p:cNvPr>
          <p:cNvCxnSpPr>
            <a:stCxn id="68" idx="2"/>
            <a:endCxn id="26" idx="0"/>
          </p:cNvCxnSpPr>
          <p:nvPr/>
        </p:nvCxnSpPr>
        <p:spPr>
          <a:xfrm rot="5400000">
            <a:off x="7271351" y="1391669"/>
            <a:ext cx="190418" cy="62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lowchart: Process 69">
            <a:extLst>
              <a:ext uri="{FF2B5EF4-FFF2-40B4-BE49-F238E27FC236}">
                <a16:creationId xmlns:a16="http://schemas.microsoft.com/office/drawing/2014/main" id="{936398CB-E9A2-DE38-61F4-79FA61D6C540}"/>
              </a:ext>
            </a:extLst>
          </p:cNvPr>
          <p:cNvSpPr/>
          <p:nvPr/>
        </p:nvSpPr>
        <p:spPr>
          <a:xfrm>
            <a:off x="6096000" y="1889493"/>
            <a:ext cx="2541300" cy="146501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50">
                <a:solidFill>
                  <a:sysClr val="windowText" lastClr="000000"/>
                </a:solidFill>
              </a:rPr>
              <a:t>Run the </a:t>
            </a:r>
            <a:r>
              <a:rPr lang="en-US" sz="850" err="1">
                <a:solidFill>
                  <a:sysClr val="windowText" lastClr="000000"/>
                </a:solidFill>
              </a:rPr>
              <a:t>findPath</a:t>
            </a:r>
            <a:r>
              <a:rPr lang="en-US" sz="850">
                <a:solidFill>
                  <a:sysClr val="windowText" lastClr="000000"/>
                </a:solidFill>
              </a:rPr>
              <a:t> routine on path #</a:t>
            </a:r>
            <a:r>
              <a:rPr lang="en-US" sz="850" err="1">
                <a:solidFill>
                  <a:sysClr val="windowText" lastClr="000000"/>
                </a:solidFill>
              </a:rPr>
              <a:t>pathNum</a:t>
            </a:r>
            <a:endParaRPr lang="en-US" sz="850">
              <a:solidFill>
                <a:sysClr val="windowText" lastClr="000000"/>
              </a:solidFill>
            </a:endParaRPr>
          </a:p>
        </p:txBody>
      </p:sp>
      <p:sp>
        <p:nvSpPr>
          <p:cNvPr id="71" name="Flowchart: Process 70">
            <a:extLst>
              <a:ext uri="{FF2B5EF4-FFF2-40B4-BE49-F238E27FC236}">
                <a16:creationId xmlns:a16="http://schemas.microsoft.com/office/drawing/2014/main" id="{2F192064-CD3D-BE73-C04F-75478AC6C43A}"/>
              </a:ext>
            </a:extLst>
          </p:cNvPr>
          <p:cNvSpPr/>
          <p:nvPr/>
        </p:nvSpPr>
        <p:spPr>
          <a:xfrm>
            <a:off x="6941128" y="2262713"/>
            <a:ext cx="852200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>
                <a:solidFill>
                  <a:sysClr val="windowText" lastClr="000000"/>
                </a:solidFill>
              </a:rPr>
              <a:t>Increment </a:t>
            </a:r>
            <a:r>
              <a:rPr lang="en-US" sz="680" err="1">
                <a:solidFill>
                  <a:sysClr val="windowText" lastClr="000000"/>
                </a:solidFill>
              </a:rPr>
              <a:t>pathNum</a:t>
            </a:r>
            <a:endParaRPr lang="en-US" sz="680">
              <a:solidFill>
                <a:sysClr val="windowText" lastClr="000000"/>
              </a:solidFill>
            </a:endParaRPr>
          </a:p>
        </p:txBody>
      </p:sp>
      <p:cxnSp>
        <p:nvCxnSpPr>
          <p:cNvPr id="72" name="Elbow Connector 204">
            <a:extLst>
              <a:ext uri="{FF2B5EF4-FFF2-40B4-BE49-F238E27FC236}">
                <a16:creationId xmlns:a16="http://schemas.microsoft.com/office/drawing/2014/main" id="{56391327-7E80-8DB3-2CAD-9F4FC2D4AD81}"/>
              </a:ext>
            </a:extLst>
          </p:cNvPr>
          <p:cNvCxnSpPr>
            <a:stCxn id="71" idx="1"/>
            <a:endCxn id="73" idx="3"/>
          </p:cNvCxnSpPr>
          <p:nvPr/>
        </p:nvCxnSpPr>
        <p:spPr>
          <a:xfrm rot="10800000" flipV="1">
            <a:off x="6000654" y="2322883"/>
            <a:ext cx="940475" cy="40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Flowchart: Decision 72">
            <a:extLst>
              <a:ext uri="{FF2B5EF4-FFF2-40B4-BE49-F238E27FC236}">
                <a16:creationId xmlns:a16="http://schemas.microsoft.com/office/drawing/2014/main" id="{2010E716-C1D4-648D-FB33-72B3C0001C77}"/>
              </a:ext>
            </a:extLst>
          </p:cNvPr>
          <p:cNvSpPr/>
          <p:nvPr/>
        </p:nvSpPr>
        <p:spPr>
          <a:xfrm>
            <a:off x="5351307" y="2136686"/>
            <a:ext cx="649346" cy="373205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pathNum</a:t>
            </a:r>
            <a:endParaRPr lang="en-US" sz="510">
              <a:solidFill>
                <a:schemeClr val="tx1"/>
              </a:solidFill>
            </a:endParaRPr>
          </a:p>
          <a:p>
            <a:pPr algn="ctr"/>
            <a:r>
              <a:rPr lang="en-US" sz="510">
                <a:solidFill>
                  <a:schemeClr val="tx1"/>
                </a:solidFill>
              </a:rPr>
              <a:t>&lt; </a:t>
            </a:r>
            <a:r>
              <a:rPr lang="en-US" sz="510" err="1">
                <a:solidFill>
                  <a:schemeClr val="tx1"/>
                </a:solidFill>
              </a:rPr>
              <a:t>numPaths</a:t>
            </a:r>
            <a:r>
              <a:rPr lang="en-US" sz="510">
                <a:solidFill>
                  <a:schemeClr val="tx1"/>
                </a:solidFill>
              </a:rPr>
              <a:t> ?</a:t>
            </a:r>
          </a:p>
        </p:txBody>
      </p:sp>
      <p:cxnSp>
        <p:nvCxnSpPr>
          <p:cNvPr id="74" name="Elbow Connector 206">
            <a:extLst>
              <a:ext uri="{FF2B5EF4-FFF2-40B4-BE49-F238E27FC236}">
                <a16:creationId xmlns:a16="http://schemas.microsoft.com/office/drawing/2014/main" id="{267CED26-5F2F-A319-6766-122C332C9C5C}"/>
              </a:ext>
            </a:extLst>
          </p:cNvPr>
          <p:cNvCxnSpPr>
            <a:stCxn id="70" idx="2"/>
            <a:endCxn id="71" idx="0"/>
          </p:cNvCxnSpPr>
          <p:nvPr/>
        </p:nvCxnSpPr>
        <p:spPr>
          <a:xfrm rot="16200000" flipH="1">
            <a:off x="7253580" y="2149064"/>
            <a:ext cx="226719" cy="57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210">
            <a:extLst>
              <a:ext uri="{FF2B5EF4-FFF2-40B4-BE49-F238E27FC236}">
                <a16:creationId xmlns:a16="http://schemas.microsoft.com/office/drawing/2014/main" id="{EB261F90-88FA-4BAD-C982-0E423CA1DE64}"/>
              </a:ext>
            </a:extLst>
          </p:cNvPr>
          <p:cNvCxnSpPr>
            <a:stCxn id="73" idx="0"/>
            <a:endCxn id="70" idx="1"/>
          </p:cNvCxnSpPr>
          <p:nvPr/>
        </p:nvCxnSpPr>
        <p:spPr>
          <a:xfrm rot="5400000" flipH="1" flipV="1">
            <a:off x="5799019" y="1839705"/>
            <a:ext cx="173942" cy="420020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DA8306B7-61A6-319C-2A1A-AD607A3B357E}"/>
              </a:ext>
            </a:extLst>
          </p:cNvPr>
          <p:cNvSpPr txBox="1"/>
          <p:nvPr/>
        </p:nvSpPr>
        <p:spPr>
          <a:xfrm>
            <a:off x="5554445" y="2020006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4B7D00A-CF5B-C217-8128-EF90888AAF32}"/>
              </a:ext>
            </a:extLst>
          </p:cNvPr>
          <p:cNvSpPr txBox="1"/>
          <p:nvPr/>
        </p:nvSpPr>
        <p:spPr>
          <a:xfrm>
            <a:off x="5539630" y="2467548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78" name="Elbow Connector 215">
            <a:extLst>
              <a:ext uri="{FF2B5EF4-FFF2-40B4-BE49-F238E27FC236}">
                <a16:creationId xmlns:a16="http://schemas.microsoft.com/office/drawing/2014/main" id="{A55074E5-65EE-C73E-BFF6-28A1404D531F}"/>
              </a:ext>
            </a:extLst>
          </p:cNvPr>
          <p:cNvCxnSpPr>
            <a:stCxn id="73" idx="2"/>
            <a:endCxn id="28" idx="0"/>
          </p:cNvCxnSpPr>
          <p:nvPr/>
        </p:nvCxnSpPr>
        <p:spPr>
          <a:xfrm rot="16200000" flipH="1">
            <a:off x="5560166" y="2625705"/>
            <a:ext cx="231964" cy="33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ular Callout 305">
            <a:extLst>
              <a:ext uri="{FF2B5EF4-FFF2-40B4-BE49-F238E27FC236}">
                <a16:creationId xmlns:a16="http://schemas.microsoft.com/office/drawing/2014/main" id="{975F6B45-56F9-4834-08CE-A28E5E0073F7}"/>
              </a:ext>
            </a:extLst>
          </p:cNvPr>
          <p:cNvSpPr/>
          <p:nvPr/>
        </p:nvSpPr>
        <p:spPr>
          <a:xfrm>
            <a:off x="8411653" y="747060"/>
            <a:ext cx="1090306" cy="514162"/>
          </a:xfrm>
          <a:prstGeom prst="wedgeRectCallout">
            <a:avLst>
              <a:gd name="adj1" fmla="val -103389"/>
              <a:gd name="adj2" fmla="val 425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545" tIns="15545" rIns="15545" bIns="15545" rtlCol="0" anchor="ctr"/>
          <a:lstStyle/>
          <a:p>
            <a:pPr algn="ctr"/>
            <a:r>
              <a:rPr lang="en-US" sz="1020"/>
              <a:t>Key variable: evaporation rate</a:t>
            </a:r>
          </a:p>
        </p:txBody>
      </p:sp>
      <p:sp>
        <p:nvSpPr>
          <p:cNvPr id="80" name="Rectangular Callout 307">
            <a:extLst>
              <a:ext uri="{FF2B5EF4-FFF2-40B4-BE49-F238E27FC236}">
                <a16:creationId xmlns:a16="http://schemas.microsoft.com/office/drawing/2014/main" id="{31427ACE-EBF5-8033-9C1F-1BC343610481}"/>
              </a:ext>
            </a:extLst>
          </p:cNvPr>
          <p:cNvSpPr/>
          <p:nvPr/>
        </p:nvSpPr>
        <p:spPr>
          <a:xfrm>
            <a:off x="7912380" y="3846734"/>
            <a:ext cx="1090306" cy="675577"/>
          </a:xfrm>
          <a:prstGeom prst="wedgeRectCallout">
            <a:avLst>
              <a:gd name="adj1" fmla="val -176712"/>
              <a:gd name="adj2" fmla="val 690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545" tIns="15545" rIns="15545" bIns="15545" rtlCol="0" anchor="ctr"/>
          <a:lstStyle/>
          <a:p>
            <a:pPr algn="ctr"/>
            <a:r>
              <a:rPr lang="en-US" sz="1020"/>
              <a:t>Key variable: how many zero-crossing solutions before solution is ‘good’?</a:t>
            </a:r>
          </a:p>
        </p:txBody>
      </p:sp>
    </p:spTree>
    <p:extLst>
      <p:ext uri="{BB962C8B-B14F-4D97-AF65-F5344CB8AC3E}">
        <p14:creationId xmlns:p14="http://schemas.microsoft.com/office/powerpoint/2010/main" val="3243088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367E4E-EEB6-F5BE-0D88-2C2948422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99"/>
          <a:stretch/>
        </p:blipFill>
        <p:spPr>
          <a:xfrm>
            <a:off x="-4770836" y="-4648200"/>
            <a:ext cx="18322883" cy="1281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3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435123"/>
          </a:xfrm>
        </p:spPr>
        <p:txBody>
          <a:bodyPr>
            <a:normAutofit/>
          </a:bodyPr>
          <a:lstStyle/>
          <a:p>
            <a:r>
              <a:rPr lang="en-US" sz="8000" b="1"/>
              <a:t>Routing Grid Definition</a:t>
            </a:r>
            <a:br>
              <a:rPr lang="en-US" sz="8000" b="1"/>
            </a:br>
            <a:r>
              <a:rPr lang="en-US" b="1"/>
              <a:t>(allowed directions)</a:t>
            </a:r>
            <a:endParaRPr lang="en-US" sz="8000" b="1"/>
          </a:p>
        </p:txBody>
      </p:sp>
    </p:spTree>
    <p:extLst>
      <p:ext uri="{BB962C8B-B14F-4D97-AF65-F5344CB8AC3E}">
        <p14:creationId xmlns:p14="http://schemas.microsoft.com/office/powerpoint/2010/main" val="41733740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123">
            <a:extLst>
              <a:ext uri="{FF2B5EF4-FFF2-40B4-BE49-F238E27FC236}">
                <a16:creationId xmlns:a16="http://schemas.microsoft.com/office/drawing/2014/main" id="{690EC71D-24C3-9BEB-8EE8-76B91637126E}"/>
              </a:ext>
            </a:extLst>
          </p:cNvPr>
          <p:cNvGrpSpPr/>
          <p:nvPr/>
        </p:nvGrpSpPr>
        <p:grpSpPr>
          <a:xfrm>
            <a:off x="631961" y="5060950"/>
            <a:ext cx="9933126" cy="3276600"/>
            <a:chOff x="196843" y="5956302"/>
            <a:chExt cx="9933126" cy="3276600"/>
          </a:xfrm>
        </p:grpSpPr>
        <p:sp>
          <p:nvSpPr>
            <p:cNvPr id="98" name="Cube 97">
              <a:extLst>
                <a:ext uri="{FF2B5EF4-FFF2-40B4-BE49-F238E27FC236}">
                  <a16:creationId xmlns:a16="http://schemas.microsoft.com/office/drawing/2014/main" id="{ADFA9815-0400-4771-3882-E1DDB3BA6D08}"/>
                </a:ext>
              </a:extLst>
            </p:cNvPr>
            <p:cNvSpPr/>
            <p:nvPr/>
          </p:nvSpPr>
          <p:spPr>
            <a:xfrm>
              <a:off x="2809866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Cube 98">
              <a:extLst>
                <a:ext uri="{FF2B5EF4-FFF2-40B4-BE49-F238E27FC236}">
                  <a16:creationId xmlns:a16="http://schemas.microsoft.com/office/drawing/2014/main" id="{A3C7A15C-C5C1-8284-E400-B502CBA923BB}"/>
                </a:ext>
              </a:extLst>
            </p:cNvPr>
            <p:cNvSpPr/>
            <p:nvPr/>
          </p:nvSpPr>
          <p:spPr>
            <a:xfrm>
              <a:off x="2149466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Cube 99">
              <a:extLst>
                <a:ext uri="{FF2B5EF4-FFF2-40B4-BE49-F238E27FC236}">
                  <a16:creationId xmlns:a16="http://schemas.microsoft.com/office/drawing/2014/main" id="{F0FB6BC4-17C2-256B-749B-799591120D13}"/>
                </a:ext>
              </a:extLst>
            </p:cNvPr>
            <p:cNvSpPr/>
            <p:nvPr/>
          </p:nvSpPr>
          <p:spPr>
            <a:xfrm>
              <a:off x="1498591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Cube 100">
              <a:extLst>
                <a:ext uri="{FF2B5EF4-FFF2-40B4-BE49-F238E27FC236}">
                  <a16:creationId xmlns:a16="http://schemas.microsoft.com/office/drawing/2014/main" id="{5D124501-2CE1-763F-442C-45E10203AEBB}"/>
                </a:ext>
              </a:extLst>
            </p:cNvPr>
            <p:cNvSpPr/>
            <p:nvPr/>
          </p:nvSpPr>
          <p:spPr>
            <a:xfrm>
              <a:off x="847717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Cube 101">
              <a:extLst>
                <a:ext uri="{FF2B5EF4-FFF2-40B4-BE49-F238E27FC236}">
                  <a16:creationId xmlns:a16="http://schemas.microsoft.com/office/drawing/2014/main" id="{794DD1CB-8076-3D06-DFA8-A5937D95A3C9}"/>
                </a:ext>
              </a:extLst>
            </p:cNvPr>
            <p:cNvSpPr/>
            <p:nvPr/>
          </p:nvSpPr>
          <p:spPr>
            <a:xfrm>
              <a:off x="196843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Cube 102">
              <a:extLst>
                <a:ext uri="{FF2B5EF4-FFF2-40B4-BE49-F238E27FC236}">
                  <a16:creationId xmlns:a16="http://schemas.microsoft.com/office/drawing/2014/main" id="{5FD42FBD-6FA2-675F-1E91-96318A066E00}"/>
                </a:ext>
              </a:extLst>
            </p:cNvPr>
            <p:cNvSpPr/>
            <p:nvPr/>
          </p:nvSpPr>
          <p:spPr>
            <a:xfrm>
              <a:off x="4195761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Cube 103">
              <a:extLst>
                <a:ext uri="{FF2B5EF4-FFF2-40B4-BE49-F238E27FC236}">
                  <a16:creationId xmlns:a16="http://schemas.microsoft.com/office/drawing/2014/main" id="{708A07F0-32FF-EB00-E3A4-E1C143458BBF}"/>
                </a:ext>
              </a:extLst>
            </p:cNvPr>
            <p:cNvSpPr/>
            <p:nvPr/>
          </p:nvSpPr>
          <p:spPr>
            <a:xfrm>
              <a:off x="3535361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Cube 104">
              <a:extLst>
                <a:ext uri="{FF2B5EF4-FFF2-40B4-BE49-F238E27FC236}">
                  <a16:creationId xmlns:a16="http://schemas.microsoft.com/office/drawing/2014/main" id="{463C9F68-AF13-56B9-E35A-36D9E836B0EC}"/>
                </a:ext>
              </a:extLst>
            </p:cNvPr>
            <p:cNvSpPr/>
            <p:nvPr/>
          </p:nvSpPr>
          <p:spPr>
            <a:xfrm>
              <a:off x="2884486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Cube 105">
              <a:extLst>
                <a:ext uri="{FF2B5EF4-FFF2-40B4-BE49-F238E27FC236}">
                  <a16:creationId xmlns:a16="http://schemas.microsoft.com/office/drawing/2014/main" id="{43DC0362-454E-D375-9111-5CEAD8EA1AAB}"/>
                </a:ext>
              </a:extLst>
            </p:cNvPr>
            <p:cNvSpPr/>
            <p:nvPr/>
          </p:nvSpPr>
          <p:spPr>
            <a:xfrm>
              <a:off x="2233612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Cube 106">
              <a:extLst>
                <a:ext uri="{FF2B5EF4-FFF2-40B4-BE49-F238E27FC236}">
                  <a16:creationId xmlns:a16="http://schemas.microsoft.com/office/drawing/2014/main" id="{6C059DC5-612F-2DCE-26DD-2910FA1B3EC8}"/>
                </a:ext>
              </a:extLst>
            </p:cNvPr>
            <p:cNvSpPr/>
            <p:nvPr/>
          </p:nvSpPr>
          <p:spPr>
            <a:xfrm>
              <a:off x="1582738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Cube 107">
              <a:extLst>
                <a:ext uri="{FF2B5EF4-FFF2-40B4-BE49-F238E27FC236}">
                  <a16:creationId xmlns:a16="http://schemas.microsoft.com/office/drawing/2014/main" id="{5F3062CF-F315-5021-29E7-7047B58B60D6}"/>
                </a:ext>
              </a:extLst>
            </p:cNvPr>
            <p:cNvSpPr/>
            <p:nvPr/>
          </p:nvSpPr>
          <p:spPr>
            <a:xfrm>
              <a:off x="5583362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Cube 108">
              <a:extLst>
                <a:ext uri="{FF2B5EF4-FFF2-40B4-BE49-F238E27FC236}">
                  <a16:creationId xmlns:a16="http://schemas.microsoft.com/office/drawing/2014/main" id="{EECF6EC5-DA31-0653-36F4-AFBE29519A57}"/>
                </a:ext>
              </a:extLst>
            </p:cNvPr>
            <p:cNvSpPr/>
            <p:nvPr/>
          </p:nvSpPr>
          <p:spPr>
            <a:xfrm>
              <a:off x="4922962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Cube 109">
              <a:extLst>
                <a:ext uri="{FF2B5EF4-FFF2-40B4-BE49-F238E27FC236}">
                  <a16:creationId xmlns:a16="http://schemas.microsoft.com/office/drawing/2014/main" id="{9CC7DAE3-08AC-4932-7E8E-B7B2CC4E5A5D}"/>
                </a:ext>
              </a:extLst>
            </p:cNvPr>
            <p:cNvSpPr/>
            <p:nvPr/>
          </p:nvSpPr>
          <p:spPr>
            <a:xfrm>
              <a:off x="4272087" y="7264402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Cube 110">
              <a:extLst>
                <a:ext uri="{FF2B5EF4-FFF2-40B4-BE49-F238E27FC236}">
                  <a16:creationId xmlns:a16="http://schemas.microsoft.com/office/drawing/2014/main" id="{B5E4165C-35E1-89D7-47D9-1800CB243542}"/>
                </a:ext>
              </a:extLst>
            </p:cNvPr>
            <p:cNvSpPr/>
            <p:nvPr/>
          </p:nvSpPr>
          <p:spPr>
            <a:xfrm>
              <a:off x="3621213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Cube 111">
              <a:extLst>
                <a:ext uri="{FF2B5EF4-FFF2-40B4-BE49-F238E27FC236}">
                  <a16:creationId xmlns:a16="http://schemas.microsoft.com/office/drawing/2014/main" id="{B1FFED2B-2352-670F-E141-EBD443ACA484}"/>
                </a:ext>
              </a:extLst>
            </p:cNvPr>
            <p:cNvSpPr/>
            <p:nvPr/>
          </p:nvSpPr>
          <p:spPr>
            <a:xfrm>
              <a:off x="2970339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Cube 112">
              <a:extLst>
                <a:ext uri="{FF2B5EF4-FFF2-40B4-BE49-F238E27FC236}">
                  <a16:creationId xmlns:a16="http://schemas.microsoft.com/office/drawing/2014/main" id="{FBF819D7-74DD-1895-E4F2-FCCA3A648F2D}"/>
                </a:ext>
              </a:extLst>
            </p:cNvPr>
            <p:cNvSpPr/>
            <p:nvPr/>
          </p:nvSpPr>
          <p:spPr>
            <a:xfrm>
              <a:off x="6969257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Cube 113">
              <a:extLst>
                <a:ext uri="{FF2B5EF4-FFF2-40B4-BE49-F238E27FC236}">
                  <a16:creationId xmlns:a16="http://schemas.microsoft.com/office/drawing/2014/main" id="{DE7F4720-C660-0811-9D62-ED40DDB80ECE}"/>
                </a:ext>
              </a:extLst>
            </p:cNvPr>
            <p:cNvSpPr/>
            <p:nvPr/>
          </p:nvSpPr>
          <p:spPr>
            <a:xfrm>
              <a:off x="6308857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Cube 114">
              <a:extLst>
                <a:ext uri="{FF2B5EF4-FFF2-40B4-BE49-F238E27FC236}">
                  <a16:creationId xmlns:a16="http://schemas.microsoft.com/office/drawing/2014/main" id="{CDFC243D-02B1-458C-78A4-1CC8CE9569FB}"/>
                </a:ext>
              </a:extLst>
            </p:cNvPr>
            <p:cNvSpPr/>
            <p:nvPr/>
          </p:nvSpPr>
          <p:spPr>
            <a:xfrm>
              <a:off x="5657982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Cube 115">
              <a:extLst>
                <a:ext uri="{FF2B5EF4-FFF2-40B4-BE49-F238E27FC236}">
                  <a16:creationId xmlns:a16="http://schemas.microsoft.com/office/drawing/2014/main" id="{6FC4D213-BABD-F7D9-7F16-405282C7A8DA}"/>
                </a:ext>
              </a:extLst>
            </p:cNvPr>
            <p:cNvSpPr/>
            <p:nvPr/>
          </p:nvSpPr>
          <p:spPr>
            <a:xfrm>
              <a:off x="5007108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Cube 116">
              <a:extLst>
                <a:ext uri="{FF2B5EF4-FFF2-40B4-BE49-F238E27FC236}">
                  <a16:creationId xmlns:a16="http://schemas.microsoft.com/office/drawing/2014/main" id="{923D3ABF-ED4D-741E-BB6F-346B136D520C}"/>
                </a:ext>
              </a:extLst>
            </p:cNvPr>
            <p:cNvSpPr/>
            <p:nvPr/>
          </p:nvSpPr>
          <p:spPr>
            <a:xfrm>
              <a:off x="4356234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Cube 117">
              <a:extLst>
                <a:ext uri="{FF2B5EF4-FFF2-40B4-BE49-F238E27FC236}">
                  <a16:creationId xmlns:a16="http://schemas.microsoft.com/office/drawing/2014/main" id="{68B86F5C-5ED8-F4EA-B64F-14B8DD28B058}"/>
                </a:ext>
              </a:extLst>
            </p:cNvPr>
            <p:cNvSpPr/>
            <p:nvPr/>
          </p:nvSpPr>
          <p:spPr>
            <a:xfrm>
              <a:off x="8358319" y="59626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Cube 118">
              <a:extLst>
                <a:ext uri="{FF2B5EF4-FFF2-40B4-BE49-F238E27FC236}">
                  <a16:creationId xmlns:a16="http://schemas.microsoft.com/office/drawing/2014/main" id="{1374A802-73AB-3038-AB92-91A972B39111}"/>
                </a:ext>
              </a:extLst>
            </p:cNvPr>
            <p:cNvSpPr/>
            <p:nvPr/>
          </p:nvSpPr>
          <p:spPr>
            <a:xfrm>
              <a:off x="7697919" y="66167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Cube 119">
              <a:extLst>
                <a:ext uri="{FF2B5EF4-FFF2-40B4-BE49-F238E27FC236}">
                  <a16:creationId xmlns:a16="http://schemas.microsoft.com/office/drawing/2014/main" id="{2B1E2CB1-C4EB-798F-DFD0-46A07B8713C1}"/>
                </a:ext>
              </a:extLst>
            </p:cNvPr>
            <p:cNvSpPr/>
            <p:nvPr/>
          </p:nvSpPr>
          <p:spPr>
            <a:xfrm>
              <a:off x="7047044" y="72707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Cube 120">
              <a:extLst>
                <a:ext uri="{FF2B5EF4-FFF2-40B4-BE49-F238E27FC236}">
                  <a16:creationId xmlns:a16="http://schemas.microsoft.com/office/drawing/2014/main" id="{71AE6AD4-DC1A-7DDF-69E2-1EC9E7823B97}"/>
                </a:ext>
              </a:extLst>
            </p:cNvPr>
            <p:cNvSpPr/>
            <p:nvPr/>
          </p:nvSpPr>
          <p:spPr>
            <a:xfrm>
              <a:off x="6396170" y="79248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Cube 121">
              <a:extLst>
                <a:ext uri="{FF2B5EF4-FFF2-40B4-BE49-F238E27FC236}">
                  <a16:creationId xmlns:a16="http://schemas.microsoft.com/office/drawing/2014/main" id="{FF8DCD82-581C-4ADA-E227-B2F2557961CE}"/>
                </a:ext>
              </a:extLst>
            </p:cNvPr>
            <p:cNvSpPr/>
            <p:nvPr/>
          </p:nvSpPr>
          <p:spPr>
            <a:xfrm>
              <a:off x="5745296" y="85788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AA21FCD7-CCB6-1B22-835C-A4E61D94DD3C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914BFBD-C0A6-4C72-C902-B2634E36437E}"/>
              </a:ext>
            </a:extLst>
          </p:cNvPr>
          <p:cNvGrpSpPr/>
          <p:nvPr/>
        </p:nvGrpSpPr>
        <p:grpSpPr>
          <a:xfrm>
            <a:off x="631961" y="1619250"/>
            <a:ext cx="9933126" cy="3276600"/>
            <a:chOff x="631961" y="1612900"/>
            <a:chExt cx="9933126" cy="3276600"/>
          </a:xfrm>
        </p:grpSpPr>
        <p:sp>
          <p:nvSpPr>
            <p:cNvPr id="2" name="Cube 1">
              <a:extLst>
                <a:ext uri="{FF2B5EF4-FFF2-40B4-BE49-F238E27FC236}">
                  <a16:creationId xmlns:a16="http://schemas.microsoft.com/office/drawing/2014/main" id="{3CC3BC2C-DC73-27F3-7403-8B6A5AECDFC0}"/>
                </a:ext>
              </a:extLst>
            </p:cNvPr>
            <p:cNvSpPr/>
            <p:nvPr/>
          </p:nvSpPr>
          <p:spPr>
            <a:xfrm>
              <a:off x="3244984" y="161290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ube 2">
              <a:extLst>
                <a:ext uri="{FF2B5EF4-FFF2-40B4-BE49-F238E27FC236}">
                  <a16:creationId xmlns:a16="http://schemas.microsoft.com/office/drawing/2014/main" id="{4A67282F-F063-6FE9-CF9E-C21DFBD33C13}"/>
                </a:ext>
              </a:extLst>
            </p:cNvPr>
            <p:cNvSpPr/>
            <p:nvPr/>
          </p:nvSpPr>
          <p:spPr>
            <a:xfrm>
              <a:off x="2584584" y="22669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567D1B25-562E-3C82-FC93-4ECD0EC906D5}"/>
                </a:ext>
              </a:extLst>
            </p:cNvPr>
            <p:cNvSpPr/>
            <p:nvPr/>
          </p:nvSpPr>
          <p:spPr>
            <a:xfrm>
              <a:off x="1933709" y="292100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CE595968-2391-633E-823E-E8403EF55F10}"/>
                </a:ext>
              </a:extLst>
            </p:cNvPr>
            <p:cNvSpPr/>
            <p:nvPr/>
          </p:nvSpPr>
          <p:spPr>
            <a:xfrm>
              <a:off x="1282835" y="35750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884D53CF-75A6-F2B9-E4CE-54D5670D7F52}"/>
                </a:ext>
              </a:extLst>
            </p:cNvPr>
            <p:cNvSpPr/>
            <p:nvPr/>
          </p:nvSpPr>
          <p:spPr>
            <a:xfrm>
              <a:off x="631961" y="422910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ube 15">
              <a:extLst>
                <a:ext uri="{FF2B5EF4-FFF2-40B4-BE49-F238E27FC236}">
                  <a16:creationId xmlns:a16="http://schemas.microsoft.com/office/drawing/2014/main" id="{7CDCDD7D-ED72-1C9A-3AD9-A427E09DB0D4}"/>
                </a:ext>
              </a:extLst>
            </p:cNvPr>
            <p:cNvSpPr/>
            <p:nvPr/>
          </p:nvSpPr>
          <p:spPr>
            <a:xfrm>
              <a:off x="4630879" y="16129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ube 16">
              <a:extLst>
                <a:ext uri="{FF2B5EF4-FFF2-40B4-BE49-F238E27FC236}">
                  <a16:creationId xmlns:a16="http://schemas.microsoft.com/office/drawing/2014/main" id="{C5D74150-AB76-1CAD-5198-3F2C1A945D1F}"/>
                </a:ext>
              </a:extLst>
            </p:cNvPr>
            <p:cNvSpPr/>
            <p:nvPr/>
          </p:nvSpPr>
          <p:spPr>
            <a:xfrm>
              <a:off x="3970479" y="22669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00FF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ube 17">
              <a:extLst>
                <a:ext uri="{FF2B5EF4-FFF2-40B4-BE49-F238E27FC236}">
                  <a16:creationId xmlns:a16="http://schemas.microsoft.com/office/drawing/2014/main" id="{29CD64B2-C8AC-9293-3D42-1494822B5B9B}"/>
                </a:ext>
              </a:extLst>
            </p:cNvPr>
            <p:cNvSpPr/>
            <p:nvPr/>
          </p:nvSpPr>
          <p:spPr>
            <a:xfrm>
              <a:off x="3319604" y="29210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B05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09A46B45-6005-7BD8-0094-72B1C948C9C1}"/>
                </a:ext>
              </a:extLst>
            </p:cNvPr>
            <p:cNvSpPr/>
            <p:nvPr/>
          </p:nvSpPr>
          <p:spPr>
            <a:xfrm>
              <a:off x="2668730" y="35750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00FF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24ED5229-53A5-6E83-D78A-C46E4CD25A45}"/>
                </a:ext>
              </a:extLst>
            </p:cNvPr>
            <p:cNvSpPr/>
            <p:nvPr/>
          </p:nvSpPr>
          <p:spPr>
            <a:xfrm>
              <a:off x="2017856" y="42291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1CC19C3E-17BE-4F46-6987-088C5AF2C605}"/>
                </a:ext>
              </a:extLst>
            </p:cNvPr>
            <p:cNvSpPr/>
            <p:nvPr/>
          </p:nvSpPr>
          <p:spPr>
            <a:xfrm>
              <a:off x="6018480" y="161290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ube 22">
              <a:extLst>
                <a:ext uri="{FF2B5EF4-FFF2-40B4-BE49-F238E27FC236}">
                  <a16:creationId xmlns:a16="http://schemas.microsoft.com/office/drawing/2014/main" id="{A8D99873-CD04-7832-CCDE-48BCA992AD72}"/>
                </a:ext>
              </a:extLst>
            </p:cNvPr>
            <p:cNvSpPr/>
            <p:nvPr/>
          </p:nvSpPr>
          <p:spPr>
            <a:xfrm>
              <a:off x="5358080" y="22669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B05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ube 23">
              <a:extLst>
                <a:ext uri="{FF2B5EF4-FFF2-40B4-BE49-F238E27FC236}">
                  <a16:creationId xmlns:a16="http://schemas.microsoft.com/office/drawing/2014/main" id="{5AA964F8-8AE3-BE74-38DE-7364623242A3}"/>
                </a:ext>
              </a:extLst>
            </p:cNvPr>
            <p:cNvSpPr/>
            <p:nvPr/>
          </p:nvSpPr>
          <p:spPr>
            <a:xfrm>
              <a:off x="4707205" y="29210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9C4C1D7C-F93F-752B-4AE4-1CD50F3C0AA9}"/>
                </a:ext>
              </a:extLst>
            </p:cNvPr>
            <p:cNvSpPr/>
            <p:nvPr/>
          </p:nvSpPr>
          <p:spPr>
            <a:xfrm>
              <a:off x="4056331" y="35750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B05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CE8AE8DC-2E9C-EA62-E55D-3E9A09255C5C}"/>
                </a:ext>
              </a:extLst>
            </p:cNvPr>
            <p:cNvSpPr/>
            <p:nvPr/>
          </p:nvSpPr>
          <p:spPr>
            <a:xfrm>
              <a:off x="3405457" y="422910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ube 27">
              <a:extLst>
                <a:ext uri="{FF2B5EF4-FFF2-40B4-BE49-F238E27FC236}">
                  <a16:creationId xmlns:a16="http://schemas.microsoft.com/office/drawing/2014/main" id="{403D8622-00B0-A866-8DAF-42C3D3E074F5}"/>
                </a:ext>
              </a:extLst>
            </p:cNvPr>
            <p:cNvSpPr/>
            <p:nvPr/>
          </p:nvSpPr>
          <p:spPr>
            <a:xfrm>
              <a:off x="7404375" y="16129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ube 28">
              <a:extLst>
                <a:ext uri="{FF2B5EF4-FFF2-40B4-BE49-F238E27FC236}">
                  <a16:creationId xmlns:a16="http://schemas.microsoft.com/office/drawing/2014/main" id="{CFDDCB3B-D406-9FA9-0DC7-D7722F20C273}"/>
                </a:ext>
              </a:extLst>
            </p:cNvPr>
            <p:cNvSpPr/>
            <p:nvPr/>
          </p:nvSpPr>
          <p:spPr>
            <a:xfrm>
              <a:off x="6743975" y="22669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00FF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ube 29">
              <a:extLst>
                <a:ext uri="{FF2B5EF4-FFF2-40B4-BE49-F238E27FC236}">
                  <a16:creationId xmlns:a16="http://schemas.microsoft.com/office/drawing/2014/main" id="{2B4217E9-C4E7-BD0F-7EEE-5F29A2C20EB2}"/>
                </a:ext>
              </a:extLst>
            </p:cNvPr>
            <p:cNvSpPr/>
            <p:nvPr/>
          </p:nvSpPr>
          <p:spPr>
            <a:xfrm>
              <a:off x="6093100" y="29210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B05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ube 30">
              <a:extLst>
                <a:ext uri="{FF2B5EF4-FFF2-40B4-BE49-F238E27FC236}">
                  <a16:creationId xmlns:a16="http://schemas.microsoft.com/office/drawing/2014/main" id="{F8984CFD-74CA-9083-F9CE-88A4B1ED81F2}"/>
                </a:ext>
              </a:extLst>
            </p:cNvPr>
            <p:cNvSpPr/>
            <p:nvPr/>
          </p:nvSpPr>
          <p:spPr>
            <a:xfrm>
              <a:off x="5442226" y="35750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00FF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0BB1CDF7-4CEF-2D17-398B-E49723936A19}"/>
                </a:ext>
              </a:extLst>
            </p:cNvPr>
            <p:cNvSpPr/>
            <p:nvPr/>
          </p:nvSpPr>
          <p:spPr>
            <a:xfrm>
              <a:off x="4791352" y="42291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ube 35">
              <a:extLst>
                <a:ext uri="{FF2B5EF4-FFF2-40B4-BE49-F238E27FC236}">
                  <a16:creationId xmlns:a16="http://schemas.microsoft.com/office/drawing/2014/main" id="{39E26786-D1A9-5915-710C-267B478381A3}"/>
                </a:ext>
              </a:extLst>
            </p:cNvPr>
            <p:cNvSpPr/>
            <p:nvPr/>
          </p:nvSpPr>
          <p:spPr>
            <a:xfrm>
              <a:off x="8793437" y="161925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ube 36">
              <a:extLst>
                <a:ext uri="{FF2B5EF4-FFF2-40B4-BE49-F238E27FC236}">
                  <a16:creationId xmlns:a16="http://schemas.microsoft.com/office/drawing/2014/main" id="{B1534B05-BBEC-1121-E633-3DF3591114E4}"/>
                </a:ext>
              </a:extLst>
            </p:cNvPr>
            <p:cNvSpPr/>
            <p:nvPr/>
          </p:nvSpPr>
          <p:spPr>
            <a:xfrm>
              <a:off x="8133037" y="22733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ube 37">
              <a:extLst>
                <a:ext uri="{FF2B5EF4-FFF2-40B4-BE49-F238E27FC236}">
                  <a16:creationId xmlns:a16="http://schemas.microsoft.com/office/drawing/2014/main" id="{C12CF139-F6D0-A40C-4DEB-49CC850FC86B}"/>
                </a:ext>
              </a:extLst>
            </p:cNvPr>
            <p:cNvSpPr/>
            <p:nvPr/>
          </p:nvSpPr>
          <p:spPr>
            <a:xfrm>
              <a:off x="7482162" y="292735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>
              <a:extLst>
                <a:ext uri="{FF2B5EF4-FFF2-40B4-BE49-F238E27FC236}">
                  <a16:creationId xmlns:a16="http://schemas.microsoft.com/office/drawing/2014/main" id="{EF1E592D-B71E-B1A6-FB3C-40D69FB6DEDD}"/>
                </a:ext>
              </a:extLst>
            </p:cNvPr>
            <p:cNvSpPr/>
            <p:nvPr/>
          </p:nvSpPr>
          <p:spPr>
            <a:xfrm>
              <a:off x="6831288" y="35814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ube 39">
              <a:extLst>
                <a:ext uri="{FF2B5EF4-FFF2-40B4-BE49-F238E27FC236}">
                  <a16:creationId xmlns:a16="http://schemas.microsoft.com/office/drawing/2014/main" id="{914ADA39-249C-FF45-9EDC-5A55290AFE76}"/>
                </a:ext>
              </a:extLst>
            </p:cNvPr>
            <p:cNvSpPr/>
            <p:nvPr/>
          </p:nvSpPr>
          <p:spPr>
            <a:xfrm>
              <a:off x="6180414" y="423545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DAF2ED19-A4BB-6135-03BB-1DDB70EDA00F}"/>
              </a:ext>
            </a:extLst>
          </p:cNvPr>
          <p:cNvCxnSpPr>
            <a:cxnSpLocks/>
          </p:cNvCxnSpPr>
          <p:nvPr/>
        </p:nvCxnSpPr>
        <p:spPr>
          <a:xfrm flipV="1">
            <a:off x="5676508" y="3181546"/>
            <a:ext cx="1231900" cy="0"/>
          </a:xfrm>
          <a:prstGeom prst="straightConnector1">
            <a:avLst/>
          </a:prstGeom>
          <a:ln w="762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78ECB87F-D310-5308-0B1B-F64D0EA085C8}"/>
              </a:ext>
            </a:extLst>
          </p:cNvPr>
          <p:cNvCxnSpPr>
            <a:cxnSpLocks/>
          </p:cNvCxnSpPr>
          <p:nvPr/>
        </p:nvCxnSpPr>
        <p:spPr>
          <a:xfrm flipV="1">
            <a:off x="5600700" y="1866507"/>
            <a:ext cx="2628900" cy="1270393"/>
          </a:xfrm>
          <a:prstGeom prst="straightConnector1">
            <a:avLst/>
          </a:prstGeom>
          <a:ln w="762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8B8446F2-F324-A514-A02F-2DCED10250A5}"/>
              </a:ext>
            </a:extLst>
          </p:cNvPr>
          <p:cNvCxnSpPr>
            <a:cxnSpLocks/>
          </p:cNvCxnSpPr>
          <p:nvPr/>
        </p:nvCxnSpPr>
        <p:spPr>
          <a:xfrm flipV="1">
            <a:off x="5637229" y="2540000"/>
            <a:ext cx="1893871" cy="655687"/>
          </a:xfrm>
          <a:prstGeom prst="straightConnector1">
            <a:avLst/>
          </a:prstGeom>
          <a:ln w="762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DD02089A-6352-C4E5-188E-7F079035FF82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A42EFD25-781E-1047-4FDF-DA4BF76FDD19}"/>
              </a:ext>
            </a:extLst>
          </p:cNvPr>
          <p:cNvGrpSpPr/>
          <p:nvPr/>
        </p:nvGrpSpPr>
        <p:grpSpPr>
          <a:xfrm>
            <a:off x="631961" y="-1822450"/>
            <a:ext cx="9933126" cy="3276600"/>
            <a:chOff x="196843" y="5956302"/>
            <a:chExt cx="9933126" cy="3276600"/>
          </a:xfrm>
        </p:grpSpPr>
        <p:sp>
          <p:nvSpPr>
            <p:cNvPr id="128" name="Cube 127">
              <a:extLst>
                <a:ext uri="{FF2B5EF4-FFF2-40B4-BE49-F238E27FC236}">
                  <a16:creationId xmlns:a16="http://schemas.microsoft.com/office/drawing/2014/main" id="{D9B2BC3E-D718-9244-AFF6-BC97AFABD785}"/>
                </a:ext>
              </a:extLst>
            </p:cNvPr>
            <p:cNvSpPr/>
            <p:nvPr/>
          </p:nvSpPr>
          <p:spPr>
            <a:xfrm>
              <a:off x="2809866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Cube 128">
              <a:extLst>
                <a:ext uri="{FF2B5EF4-FFF2-40B4-BE49-F238E27FC236}">
                  <a16:creationId xmlns:a16="http://schemas.microsoft.com/office/drawing/2014/main" id="{1A7A650E-4854-CAE1-5009-58CD2AB316EE}"/>
                </a:ext>
              </a:extLst>
            </p:cNvPr>
            <p:cNvSpPr/>
            <p:nvPr/>
          </p:nvSpPr>
          <p:spPr>
            <a:xfrm>
              <a:off x="2149466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Cube 129">
              <a:extLst>
                <a:ext uri="{FF2B5EF4-FFF2-40B4-BE49-F238E27FC236}">
                  <a16:creationId xmlns:a16="http://schemas.microsoft.com/office/drawing/2014/main" id="{400A5673-E749-F91F-D8F3-ACEACA301F51}"/>
                </a:ext>
              </a:extLst>
            </p:cNvPr>
            <p:cNvSpPr/>
            <p:nvPr/>
          </p:nvSpPr>
          <p:spPr>
            <a:xfrm>
              <a:off x="1498591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Cube 130">
              <a:extLst>
                <a:ext uri="{FF2B5EF4-FFF2-40B4-BE49-F238E27FC236}">
                  <a16:creationId xmlns:a16="http://schemas.microsoft.com/office/drawing/2014/main" id="{F61C6599-2654-97DB-63E6-14403CCFB6DF}"/>
                </a:ext>
              </a:extLst>
            </p:cNvPr>
            <p:cNvSpPr/>
            <p:nvPr/>
          </p:nvSpPr>
          <p:spPr>
            <a:xfrm>
              <a:off x="847717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Cube 131">
              <a:extLst>
                <a:ext uri="{FF2B5EF4-FFF2-40B4-BE49-F238E27FC236}">
                  <a16:creationId xmlns:a16="http://schemas.microsoft.com/office/drawing/2014/main" id="{42C2B356-7DA7-7EB8-1A23-2E07B037CE0A}"/>
                </a:ext>
              </a:extLst>
            </p:cNvPr>
            <p:cNvSpPr/>
            <p:nvPr/>
          </p:nvSpPr>
          <p:spPr>
            <a:xfrm>
              <a:off x="196843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Cube 132">
              <a:extLst>
                <a:ext uri="{FF2B5EF4-FFF2-40B4-BE49-F238E27FC236}">
                  <a16:creationId xmlns:a16="http://schemas.microsoft.com/office/drawing/2014/main" id="{33351D83-D537-8E12-42A4-9816594EB828}"/>
                </a:ext>
              </a:extLst>
            </p:cNvPr>
            <p:cNvSpPr/>
            <p:nvPr/>
          </p:nvSpPr>
          <p:spPr>
            <a:xfrm>
              <a:off x="4195761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Cube 133">
              <a:extLst>
                <a:ext uri="{FF2B5EF4-FFF2-40B4-BE49-F238E27FC236}">
                  <a16:creationId xmlns:a16="http://schemas.microsoft.com/office/drawing/2014/main" id="{94214B30-A88D-9D26-4660-0AA1208ABA36}"/>
                </a:ext>
              </a:extLst>
            </p:cNvPr>
            <p:cNvSpPr/>
            <p:nvPr/>
          </p:nvSpPr>
          <p:spPr>
            <a:xfrm>
              <a:off x="3535361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Cube 134">
              <a:extLst>
                <a:ext uri="{FF2B5EF4-FFF2-40B4-BE49-F238E27FC236}">
                  <a16:creationId xmlns:a16="http://schemas.microsoft.com/office/drawing/2014/main" id="{DEE1E206-AA0F-1C24-DF8E-DBFD8363630E}"/>
                </a:ext>
              </a:extLst>
            </p:cNvPr>
            <p:cNvSpPr/>
            <p:nvPr/>
          </p:nvSpPr>
          <p:spPr>
            <a:xfrm>
              <a:off x="2884486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Cube 135">
              <a:extLst>
                <a:ext uri="{FF2B5EF4-FFF2-40B4-BE49-F238E27FC236}">
                  <a16:creationId xmlns:a16="http://schemas.microsoft.com/office/drawing/2014/main" id="{032FC3D6-10D7-0C39-611E-807951D59732}"/>
                </a:ext>
              </a:extLst>
            </p:cNvPr>
            <p:cNvSpPr/>
            <p:nvPr/>
          </p:nvSpPr>
          <p:spPr>
            <a:xfrm>
              <a:off x="2233612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Cube 136">
              <a:extLst>
                <a:ext uri="{FF2B5EF4-FFF2-40B4-BE49-F238E27FC236}">
                  <a16:creationId xmlns:a16="http://schemas.microsoft.com/office/drawing/2014/main" id="{021B5D6F-9BA1-000A-6CE6-8A45DAC9CD11}"/>
                </a:ext>
              </a:extLst>
            </p:cNvPr>
            <p:cNvSpPr/>
            <p:nvPr/>
          </p:nvSpPr>
          <p:spPr>
            <a:xfrm>
              <a:off x="1582738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Cube 137">
              <a:extLst>
                <a:ext uri="{FF2B5EF4-FFF2-40B4-BE49-F238E27FC236}">
                  <a16:creationId xmlns:a16="http://schemas.microsoft.com/office/drawing/2014/main" id="{C6C5CC48-F2A7-1DF2-5591-F13020B712CE}"/>
                </a:ext>
              </a:extLst>
            </p:cNvPr>
            <p:cNvSpPr/>
            <p:nvPr/>
          </p:nvSpPr>
          <p:spPr>
            <a:xfrm>
              <a:off x="5583362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Cube 138">
              <a:extLst>
                <a:ext uri="{FF2B5EF4-FFF2-40B4-BE49-F238E27FC236}">
                  <a16:creationId xmlns:a16="http://schemas.microsoft.com/office/drawing/2014/main" id="{7F049CED-E46D-513A-6E7B-F0466FFD47DC}"/>
                </a:ext>
              </a:extLst>
            </p:cNvPr>
            <p:cNvSpPr/>
            <p:nvPr/>
          </p:nvSpPr>
          <p:spPr>
            <a:xfrm>
              <a:off x="4922962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Cube 139">
              <a:extLst>
                <a:ext uri="{FF2B5EF4-FFF2-40B4-BE49-F238E27FC236}">
                  <a16:creationId xmlns:a16="http://schemas.microsoft.com/office/drawing/2014/main" id="{27BD2F0A-147F-D5AE-3B7A-EC49895BBF02}"/>
                </a:ext>
              </a:extLst>
            </p:cNvPr>
            <p:cNvSpPr/>
            <p:nvPr/>
          </p:nvSpPr>
          <p:spPr>
            <a:xfrm>
              <a:off x="4272087" y="7264402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7F7F7F">
                <a:alpha val="8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Cube 140">
              <a:extLst>
                <a:ext uri="{FF2B5EF4-FFF2-40B4-BE49-F238E27FC236}">
                  <a16:creationId xmlns:a16="http://schemas.microsoft.com/office/drawing/2014/main" id="{8D109384-6CAC-DA28-D8A3-479CCF19D183}"/>
                </a:ext>
              </a:extLst>
            </p:cNvPr>
            <p:cNvSpPr/>
            <p:nvPr/>
          </p:nvSpPr>
          <p:spPr>
            <a:xfrm>
              <a:off x="3621213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Cube 141">
              <a:extLst>
                <a:ext uri="{FF2B5EF4-FFF2-40B4-BE49-F238E27FC236}">
                  <a16:creationId xmlns:a16="http://schemas.microsoft.com/office/drawing/2014/main" id="{C5740548-1B4C-5F89-8522-C22ACCCEEAB5}"/>
                </a:ext>
              </a:extLst>
            </p:cNvPr>
            <p:cNvSpPr/>
            <p:nvPr/>
          </p:nvSpPr>
          <p:spPr>
            <a:xfrm>
              <a:off x="2970339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Cube 142">
              <a:extLst>
                <a:ext uri="{FF2B5EF4-FFF2-40B4-BE49-F238E27FC236}">
                  <a16:creationId xmlns:a16="http://schemas.microsoft.com/office/drawing/2014/main" id="{EA6F9875-BBAE-D168-CEBA-E01D42DF80E3}"/>
                </a:ext>
              </a:extLst>
            </p:cNvPr>
            <p:cNvSpPr/>
            <p:nvPr/>
          </p:nvSpPr>
          <p:spPr>
            <a:xfrm>
              <a:off x="6969257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Cube 143">
              <a:extLst>
                <a:ext uri="{FF2B5EF4-FFF2-40B4-BE49-F238E27FC236}">
                  <a16:creationId xmlns:a16="http://schemas.microsoft.com/office/drawing/2014/main" id="{EBD819D8-963A-769F-6F06-42E001729E8F}"/>
                </a:ext>
              </a:extLst>
            </p:cNvPr>
            <p:cNvSpPr/>
            <p:nvPr/>
          </p:nvSpPr>
          <p:spPr>
            <a:xfrm>
              <a:off x="6308857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Cube 144">
              <a:extLst>
                <a:ext uri="{FF2B5EF4-FFF2-40B4-BE49-F238E27FC236}">
                  <a16:creationId xmlns:a16="http://schemas.microsoft.com/office/drawing/2014/main" id="{926DE148-328B-54B7-1DF9-5D060A94F70B}"/>
                </a:ext>
              </a:extLst>
            </p:cNvPr>
            <p:cNvSpPr/>
            <p:nvPr/>
          </p:nvSpPr>
          <p:spPr>
            <a:xfrm>
              <a:off x="5657982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Cube 145">
              <a:extLst>
                <a:ext uri="{FF2B5EF4-FFF2-40B4-BE49-F238E27FC236}">
                  <a16:creationId xmlns:a16="http://schemas.microsoft.com/office/drawing/2014/main" id="{9E13AFAD-43EA-1621-F890-44726E2DC47F}"/>
                </a:ext>
              </a:extLst>
            </p:cNvPr>
            <p:cNvSpPr/>
            <p:nvPr/>
          </p:nvSpPr>
          <p:spPr>
            <a:xfrm>
              <a:off x="5007108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Cube 146">
              <a:extLst>
                <a:ext uri="{FF2B5EF4-FFF2-40B4-BE49-F238E27FC236}">
                  <a16:creationId xmlns:a16="http://schemas.microsoft.com/office/drawing/2014/main" id="{8AF2054D-F11E-79D4-1C03-45270840EA20}"/>
                </a:ext>
              </a:extLst>
            </p:cNvPr>
            <p:cNvSpPr/>
            <p:nvPr/>
          </p:nvSpPr>
          <p:spPr>
            <a:xfrm>
              <a:off x="4356234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Cube 147">
              <a:extLst>
                <a:ext uri="{FF2B5EF4-FFF2-40B4-BE49-F238E27FC236}">
                  <a16:creationId xmlns:a16="http://schemas.microsoft.com/office/drawing/2014/main" id="{A590CCC2-EC30-80D1-DB43-A83DB6A8432A}"/>
                </a:ext>
              </a:extLst>
            </p:cNvPr>
            <p:cNvSpPr/>
            <p:nvPr/>
          </p:nvSpPr>
          <p:spPr>
            <a:xfrm>
              <a:off x="8358319" y="59626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Cube 148">
              <a:extLst>
                <a:ext uri="{FF2B5EF4-FFF2-40B4-BE49-F238E27FC236}">
                  <a16:creationId xmlns:a16="http://schemas.microsoft.com/office/drawing/2014/main" id="{83FF6D9E-D421-5D40-CCB2-4295070DC310}"/>
                </a:ext>
              </a:extLst>
            </p:cNvPr>
            <p:cNvSpPr/>
            <p:nvPr/>
          </p:nvSpPr>
          <p:spPr>
            <a:xfrm>
              <a:off x="7697919" y="66167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Cube 149">
              <a:extLst>
                <a:ext uri="{FF2B5EF4-FFF2-40B4-BE49-F238E27FC236}">
                  <a16:creationId xmlns:a16="http://schemas.microsoft.com/office/drawing/2014/main" id="{C04FC05E-7B93-6F42-5D57-79F9EB6E66B0}"/>
                </a:ext>
              </a:extLst>
            </p:cNvPr>
            <p:cNvSpPr/>
            <p:nvPr/>
          </p:nvSpPr>
          <p:spPr>
            <a:xfrm>
              <a:off x="7047044" y="72707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Cube 150">
              <a:extLst>
                <a:ext uri="{FF2B5EF4-FFF2-40B4-BE49-F238E27FC236}">
                  <a16:creationId xmlns:a16="http://schemas.microsoft.com/office/drawing/2014/main" id="{5768B00C-C424-1C3A-BCDB-3894A0F37B65}"/>
                </a:ext>
              </a:extLst>
            </p:cNvPr>
            <p:cNvSpPr/>
            <p:nvPr/>
          </p:nvSpPr>
          <p:spPr>
            <a:xfrm>
              <a:off x="6396170" y="79248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Cube 151">
              <a:extLst>
                <a:ext uri="{FF2B5EF4-FFF2-40B4-BE49-F238E27FC236}">
                  <a16:creationId xmlns:a16="http://schemas.microsoft.com/office/drawing/2014/main" id="{09C62724-36D9-303B-53B6-CB33665EC3E6}"/>
                </a:ext>
              </a:extLst>
            </p:cNvPr>
            <p:cNvSpPr/>
            <p:nvPr/>
          </p:nvSpPr>
          <p:spPr>
            <a:xfrm>
              <a:off x="5745296" y="85788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4334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57B0A9-2DFC-B0C2-F030-0974B2B06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1719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435123"/>
          </a:xfrm>
        </p:spPr>
        <p:txBody>
          <a:bodyPr>
            <a:normAutofit/>
          </a:bodyPr>
          <a:lstStyle/>
          <a:p>
            <a:r>
              <a:rPr lang="en-US" sz="8000" b="1"/>
              <a:t>Congestion Deposition</a:t>
            </a:r>
          </a:p>
        </p:txBody>
      </p:sp>
    </p:spTree>
    <p:extLst>
      <p:ext uri="{BB962C8B-B14F-4D97-AF65-F5344CB8AC3E}">
        <p14:creationId xmlns:p14="http://schemas.microsoft.com/office/powerpoint/2010/main" val="6677981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7385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y plastic chain on a black background&#10;&#10;Description automatically generated">
            <a:extLst>
              <a:ext uri="{FF2B5EF4-FFF2-40B4-BE49-F238E27FC236}">
                <a16:creationId xmlns:a16="http://schemas.microsoft.com/office/drawing/2014/main" id="{A3E9EA5B-B8B1-8D32-05AD-B9F7667C08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1" y="740228"/>
            <a:ext cx="2896666" cy="268877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Picture 8" descr="A red line drawing on a black background&#10;&#10;Description automatically generated">
            <a:extLst>
              <a:ext uri="{FF2B5EF4-FFF2-40B4-BE49-F238E27FC236}">
                <a16:creationId xmlns:a16="http://schemas.microsoft.com/office/drawing/2014/main" id="{7269ABA0-6E54-896F-0DF3-B3E769B77B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1" y="740229"/>
            <a:ext cx="2896666" cy="268877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2ED7B6-860E-8574-748B-110BD1CC5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962" y="3110334"/>
            <a:ext cx="2920237" cy="27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263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20713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grey circle with a black background&#10;&#10;Description automatically generated">
            <a:extLst>
              <a:ext uri="{FF2B5EF4-FFF2-40B4-BE49-F238E27FC236}">
                <a16:creationId xmlns:a16="http://schemas.microsoft.com/office/drawing/2014/main" id="{9D04BF2F-B28C-0ECD-9069-2071A42AF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96" y="48151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9" name="Picture 28" descr="A grey oval with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1AF2D749-5066-44DB-A3D4-52058B59D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96" y="48151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1" name="Picture 30" descr="A grey circle with black background&#10;&#10;Description automatically generated">
            <a:extLst>
              <a:ext uri="{FF2B5EF4-FFF2-40B4-BE49-F238E27FC236}">
                <a16:creationId xmlns:a16="http://schemas.microsoft.com/office/drawing/2014/main" id="{4B04BD19-E3B6-4ADF-4A1E-BA6229C50C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96" y="48151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3" name="Picture 32" descr="A grey object with a black background&#10;&#10;Description automatically generated">
            <a:extLst>
              <a:ext uri="{FF2B5EF4-FFF2-40B4-BE49-F238E27FC236}">
                <a16:creationId xmlns:a16="http://schemas.microsoft.com/office/drawing/2014/main" id="{C3F05234-82E0-0A51-5558-7E93A3ED43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992" y="-1272164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5" name="Picture 34" descr="A grey and white object&#10;&#10;Description automatically generated with medium confidence">
            <a:extLst>
              <a:ext uri="{FF2B5EF4-FFF2-40B4-BE49-F238E27FC236}">
                <a16:creationId xmlns:a16="http://schemas.microsoft.com/office/drawing/2014/main" id="{0BFAB95C-0F8C-FD3E-F836-48138BF630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429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7" name="Picture 36" descr="A grey object with a black background&#10;&#10;Description automatically generated">
            <a:extLst>
              <a:ext uri="{FF2B5EF4-FFF2-40B4-BE49-F238E27FC236}">
                <a16:creationId xmlns:a16="http://schemas.microsoft.com/office/drawing/2014/main" id="{B17F37AA-CDB3-4FFB-82A3-3A44AA9A87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1604" y="3429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9" name="Picture 38" descr="A grey object with a black background&#10;&#10;Description automatically generated">
            <a:extLst>
              <a:ext uri="{FF2B5EF4-FFF2-40B4-BE49-F238E27FC236}">
                <a16:creationId xmlns:a16="http://schemas.microsoft.com/office/drawing/2014/main" id="{BCB9C82A-44AA-794A-0CBE-56DF6120AB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5008" y="-1283782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1" name="Picture 40" descr="A grey oval object with a black background&#10;&#10;Description automatically generated">
            <a:extLst>
              <a:ext uri="{FF2B5EF4-FFF2-40B4-BE49-F238E27FC236}">
                <a16:creationId xmlns:a16="http://schemas.microsoft.com/office/drawing/2014/main" id="{7B8FBF01-4795-329F-2FF7-5C6BD9AA4C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504" y="297071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3" name="Picture 42" descr="A grey oval object with a black background&#10;&#10;Description automatically generated">
            <a:extLst>
              <a:ext uri="{FF2B5EF4-FFF2-40B4-BE49-F238E27FC236}">
                <a16:creationId xmlns:a16="http://schemas.microsoft.com/office/drawing/2014/main" id="{7FA49C83-BF02-6EDA-6DC7-2FC2054907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496" y="16401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295618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xelated image of a red oval&#10;&#10;Description automatically generated">
            <a:extLst>
              <a:ext uri="{FF2B5EF4-FFF2-40B4-BE49-F238E27FC236}">
                <a16:creationId xmlns:a16="http://schemas.microsoft.com/office/drawing/2014/main" id="{FD724C3F-07E2-DEE1-CC13-A5566060B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 descr="A red dot in a black background&#10;&#10;Description automatically generated">
            <a:extLst>
              <a:ext uri="{FF2B5EF4-FFF2-40B4-BE49-F238E27FC236}">
                <a16:creationId xmlns:a16="http://schemas.microsoft.com/office/drawing/2014/main" id="{BF6223B1-9FD0-ECEB-24DD-7016CE720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07" y="196498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Picture 8" descr="A blue arrow in a black background&#10;&#10;Description automatically generated">
            <a:extLst>
              <a:ext uri="{FF2B5EF4-FFF2-40B4-BE49-F238E27FC236}">
                <a16:creationId xmlns:a16="http://schemas.microsoft.com/office/drawing/2014/main" id="{B39D3DD2-DF8F-E4C0-2867-C62F79912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Picture 10" descr="A blue dot in a black background&#10;&#10;Description automatically generated">
            <a:extLst>
              <a:ext uri="{FF2B5EF4-FFF2-40B4-BE49-F238E27FC236}">
                <a16:creationId xmlns:a16="http://schemas.microsoft.com/office/drawing/2014/main" id="{B8BD28EF-DAD0-F3A5-6DBF-950D17467E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93" y="207928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3" name="Picture 12" descr="A green object on a black background&#10;&#10;Description automatically generated">
            <a:extLst>
              <a:ext uri="{FF2B5EF4-FFF2-40B4-BE49-F238E27FC236}">
                <a16:creationId xmlns:a16="http://schemas.microsoft.com/office/drawing/2014/main" id="{EA68FADD-492B-6615-21B7-AFAE4E9039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4" name="Picture 13" descr="A grey oval object with a black background&#10;&#10;Description automatically generated">
            <a:extLst>
              <a:ext uri="{FF2B5EF4-FFF2-40B4-BE49-F238E27FC236}">
                <a16:creationId xmlns:a16="http://schemas.microsoft.com/office/drawing/2014/main" id="{492C9D99-DAB7-8209-02B9-AB21B978FC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66037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xelated image of a red oval&#10;&#10;Description automatically generated">
            <a:extLst>
              <a:ext uri="{FF2B5EF4-FFF2-40B4-BE49-F238E27FC236}">
                <a16:creationId xmlns:a16="http://schemas.microsoft.com/office/drawing/2014/main" id="{63B6A390-4A6C-DEEB-71B5-CB2CCA5F0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Picture 2" descr="A blue arrow in a black background&#10;&#10;Description automatically generated">
            <a:extLst>
              <a:ext uri="{FF2B5EF4-FFF2-40B4-BE49-F238E27FC236}">
                <a16:creationId xmlns:a16="http://schemas.microsoft.com/office/drawing/2014/main" id="{5A5045B2-FF16-1EC7-2DCE-08AD92032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Picture 3" descr="A green object on a black background&#10;&#10;Description automatically generated">
            <a:extLst>
              <a:ext uri="{FF2B5EF4-FFF2-40B4-BE49-F238E27FC236}">
                <a16:creationId xmlns:a16="http://schemas.microsoft.com/office/drawing/2014/main" id="{900367E3-FB58-EDAD-39C6-6DF8AC1DB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73343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Images for Manuscript</a:t>
            </a:r>
          </a:p>
        </p:txBody>
      </p:sp>
    </p:spTree>
    <p:extLst>
      <p:ext uri="{BB962C8B-B14F-4D97-AF65-F5344CB8AC3E}">
        <p14:creationId xmlns:p14="http://schemas.microsoft.com/office/powerpoint/2010/main" val="10091797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435123"/>
          </a:xfrm>
        </p:spPr>
        <p:txBody>
          <a:bodyPr>
            <a:normAutofit/>
          </a:bodyPr>
          <a:lstStyle/>
          <a:p>
            <a:r>
              <a:rPr lang="en-US" sz="8000" b="1"/>
              <a:t>Iterative Routing</a:t>
            </a:r>
            <a:br>
              <a:rPr lang="en-US" sz="8000" b="1"/>
            </a:br>
            <a:r>
              <a:rPr lang="en-US" sz="8000" b="1"/>
              <a:t>(when to stop?)</a:t>
            </a:r>
          </a:p>
        </p:txBody>
      </p:sp>
    </p:spTree>
    <p:extLst>
      <p:ext uri="{BB962C8B-B14F-4D97-AF65-F5344CB8AC3E}">
        <p14:creationId xmlns:p14="http://schemas.microsoft.com/office/powerpoint/2010/main" val="10163987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95325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0572"/>
            <a:ext cx="9144000" cy="2510972"/>
          </a:xfrm>
        </p:spPr>
        <p:txBody>
          <a:bodyPr>
            <a:normAutofit/>
          </a:bodyPr>
          <a:lstStyle/>
          <a:p>
            <a:r>
              <a:rPr lang="en-US" sz="8000" b="1"/>
              <a:t>Post-processing Differential Pairs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0B6637E-16A5-AD7B-5082-7A907B66C423}"/>
              </a:ext>
            </a:extLst>
          </p:cNvPr>
          <p:cNvSpPr txBox="1">
            <a:spLocks/>
          </p:cNvSpPr>
          <p:nvPr/>
        </p:nvSpPr>
        <p:spPr>
          <a:xfrm>
            <a:off x="1524000" y="3766457"/>
            <a:ext cx="9144000" cy="309154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buFont typeface="+mj-lt"/>
              <a:buAutoNum type="arabicPeriod"/>
            </a:pPr>
            <a:r>
              <a:rPr lang="en-US" sz="2800" b="1"/>
              <a:t>Pseudo-path to shoulder-paths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b="1"/>
              <a:t>Creating vias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b="1"/>
              <a:t>Deciding which via connects to which path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b="1"/>
              <a:t>Filling in the gaps</a:t>
            </a:r>
          </a:p>
        </p:txBody>
      </p:sp>
    </p:spTree>
    <p:extLst>
      <p:ext uri="{BB962C8B-B14F-4D97-AF65-F5344CB8AC3E}">
        <p14:creationId xmlns:p14="http://schemas.microsoft.com/office/powerpoint/2010/main" val="17087825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B3A52EDB-9022-53A8-C1A4-A655A3B156C3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C89C2F5E-8DBF-B7A7-BC74-A17E2D24139E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F310F26-AEAF-AAC8-FFB8-24457D137477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441AEF0-4526-0108-DC4C-883B030705DB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C719CB32-F1A8-6FFB-A8C9-681140237947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CE70E68-8AD8-36F4-5467-A785B6A672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F259D1EE-3B9B-0691-4649-12FE3A1346E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3A0E840-0B18-9AD7-1B74-F840E2460F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62BB12F-9E2D-54EB-D1E4-2D8CFF835319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Cylinder 53">
            <a:extLst>
              <a:ext uri="{FF2B5EF4-FFF2-40B4-BE49-F238E27FC236}">
                <a16:creationId xmlns:a16="http://schemas.microsoft.com/office/drawing/2014/main" id="{66B806C5-7D4D-D527-A4BD-305DB578861E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chemeClr val="accent4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8B2A8B8-5ECE-19CE-DB29-CD11BE373BBD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915D0C-B0D0-1C6E-B527-7343C5602447}"/>
              </a:ext>
            </a:extLst>
          </p:cNvPr>
          <p:cNvCxnSpPr>
            <a:cxnSpLocks/>
          </p:cNvCxnSpPr>
          <p:nvPr/>
        </p:nvCxnSpPr>
        <p:spPr>
          <a:xfrm flipV="1">
            <a:off x="1707527" y="4971511"/>
            <a:ext cx="2765877" cy="212861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C4AE343-70BB-DA90-643A-9410BD600028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AAF5530-5803-D168-8EF2-E15604AC0F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AC50B38-C172-2760-1A5D-F5C835584DD9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593BD75-D2A9-2344-5B88-CEA4AECEA8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9B000D9-B31C-4282-790F-D17FB8FCCF78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A6830790-265A-E377-4183-F5BF63EEDA37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86395394-008B-0BFB-B179-1B167BFB5B1C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C2091FBB-0BB6-4D09-E3F5-8EAC13EA65AB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A89F1E6-2669-8B8F-6A62-0815AE08A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BE93523-3501-27E7-4A52-2EE65D0D8D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748770F0-4C80-116C-5AB4-5B167F2044BA}"/>
              </a:ext>
            </a:extLst>
          </p:cNvPr>
          <p:cNvSpPr/>
          <p:nvPr/>
        </p:nvSpPr>
        <p:spPr>
          <a:xfrm>
            <a:off x="522364" y="5682658"/>
            <a:ext cx="2568102" cy="32101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Parallelogram 41">
            <a:extLst>
              <a:ext uri="{FF2B5EF4-FFF2-40B4-BE49-F238E27FC236}">
                <a16:creationId xmlns:a16="http://schemas.microsoft.com/office/drawing/2014/main" id="{CF932D72-99DC-E1FC-C949-26619D441DE1}"/>
              </a:ext>
            </a:extLst>
          </p:cNvPr>
          <p:cNvSpPr/>
          <p:nvPr/>
        </p:nvSpPr>
        <p:spPr>
          <a:xfrm rot="11086090">
            <a:off x="546153" y="5055242"/>
            <a:ext cx="5404179" cy="797382"/>
          </a:xfrm>
          <a:prstGeom prst="parallelogram">
            <a:avLst>
              <a:gd name="adj" fmla="val 97387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0651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C37DA35-B791-66F9-13E3-06E901DCB0C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00A08F90-7595-7BC5-CB18-2E507EC19AA3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BE7026A-E7EF-B485-E3AF-12C92A531654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A3C1CED-53B3-DF5D-C8C3-B07E1FBFC79C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C3B9CD0C-6484-FDBA-67F3-D6494980DD78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8671A06-B961-4CA9-A2A6-4EE0355BD5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94D68D99-813B-D137-A622-19EDFE946E86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327457D-B6A6-7949-0FAD-2E0B729F1E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8A20ED4-7A92-5D0D-DB4E-4F9BF5C041B3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29D809D8-BA7F-2EFE-86BD-D069B5F53870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chemeClr val="accent4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D87316F-BC52-A140-B4DA-DC4990C13496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6C25CC-DE34-E13A-948F-EB4B94F62B5F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26D794-BB1F-A6DF-868D-9CFE99CAA4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1CB71FB-108E-2306-5B81-4B65056E3FFF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6F01700-7987-5BAC-2CEC-C43B32C68D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7933C2D-48BB-605C-3CC3-08CE58A8C843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76D82ACD-9ABA-37D8-410C-E183768635B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A8F05A64-B6E0-CFA3-C015-6B8730F8E957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4632210D-CD22-4949-EB67-E40553BF7DEB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9C3CBC1-5F32-BA57-DDF7-5724852A1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D27A4CC-8C1C-5042-B0B6-1166BA9CC5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59604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6DE4448F-54A1-C99D-4AE5-2885567727BD}"/>
              </a:ext>
            </a:extLst>
          </p:cNvPr>
          <p:cNvGrpSpPr/>
          <p:nvPr/>
        </p:nvGrpSpPr>
        <p:grpSpPr>
          <a:xfrm>
            <a:off x="3973433" y="2368610"/>
            <a:ext cx="7418745" cy="1445387"/>
            <a:chOff x="3973433" y="2368610"/>
            <a:chExt cx="7418745" cy="1445387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98D1F60C-3AFC-C290-AEF7-865FF1FD1849}"/>
                </a:ext>
              </a:extLst>
            </p:cNvPr>
            <p:cNvSpPr/>
            <p:nvPr/>
          </p:nvSpPr>
          <p:spPr>
            <a:xfrm rot="11100000" flipV="1">
              <a:off x="4556782" y="2846834"/>
              <a:ext cx="6473952" cy="320040"/>
            </a:xfrm>
            <a:prstGeom prst="parallelogram">
              <a:avLst>
                <a:gd name="adj" fmla="val 10160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1892F9E-6CD1-DA9F-51B0-05425CE2D567}"/>
                </a:ext>
              </a:extLst>
            </p:cNvPr>
            <p:cNvSpPr/>
            <p:nvPr/>
          </p:nvSpPr>
          <p:spPr>
            <a:xfrm rot="11100000" flipV="1">
              <a:off x="3973433" y="3364132"/>
              <a:ext cx="6473952" cy="320040"/>
            </a:xfrm>
            <a:prstGeom prst="parallelogram">
              <a:avLst>
                <a:gd name="adj" fmla="val 10160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7FE6CB-9BC2-78B4-2D72-59174C1A9FF4}"/>
                </a:ext>
              </a:extLst>
            </p:cNvPr>
            <p:cNvSpPr/>
            <p:nvPr/>
          </p:nvSpPr>
          <p:spPr>
            <a:xfrm>
              <a:off x="4590855" y="2368610"/>
              <a:ext cx="6650463" cy="756425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0463" h="756425">
                  <a:moveTo>
                    <a:pt x="6417272" y="756425"/>
                  </a:moveTo>
                  <a:lnTo>
                    <a:pt x="0" y="195482"/>
                  </a:lnTo>
                  <a:cubicBezTo>
                    <a:pt x="110867" y="126958"/>
                    <a:pt x="182863" y="73646"/>
                    <a:pt x="293530" y="0"/>
                  </a:cubicBezTo>
                  <a:lnTo>
                    <a:pt x="6650463" y="541794"/>
                  </a:lnTo>
                  <a:cubicBezTo>
                    <a:pt x="6563409" y="612700"/>
                    <a:pt x="6504127" y="673253"/>
                    <a:pt x="6417272" y="756425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68A597D-D163-91AE-1218-39899D964940}"/>
                </a:ext>
              </a:extLst>
            </p:cNvPr>
            <p:cNvSpPr/>
            <p:nvPr/>
          </p:nvSpPr>
          <p:spPr>
            <a:xfrm>
              <a:off x="4007965" y="2883990"/>
              <a:ext cx="6659988" cy="756425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9988" h="756425">
                  <a:moveTo>
                    <a:pt x="6417272" y="756425"/>
                  </a:moveTo>
                  <a:lnTo>
                    <a:pt x="0" y="195482"/>
                  </a:lnTo>
                  <a:cubicBezTo>
                    <a:pt x="110867" y="126958"/>
                    <a:pt x="182863" y="73646"/>
                    <a:pt x="293530" y="0"/>
                  </a:cubicBezTo>
                  <a:lnTo>
                    <a:pt x="6659988" y="544175"/>
                  </a:lnTo>
                  <a:cubicBezTo>
                    <a:pt x="6572934" y="615081"/>
                    <a:pt x="6506508" y="675635"/>
                    <a:pt x="6417272" y="756425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B5CE7C-F107-B40F-8815-E00BA1B36127}"/>
                </a:ext>
              </a:extLst>
            </p:cNvPr>
            <p:cNvSpPr/>
            <p:nvPr/>
          </p:nvSpPr>
          <p:spPr>
            <a:xfrm rot="19080000">
              <a:off x="10272457" y="3580927"/>
              <a:ext cx="536570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D7859AF-781A-F1B4-6EEF-4BF78BBF2773}"/>
                </a:ext>
              </a:extLst>
            </p:cNvPr>
            <p:cNvSpPr/>
            <p:nvPr/>
          </p:nvSpPr>
          <p:spPr>
            <a:xfrm rot="19080000">
              <a:off x="10862354" y="3065859"/>
              <a:ext cx="529824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4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3854D7F-DD40-9FBC-2B98-5109F3223007}"/>
              </a:ext>
            </a:extLst>
          </p:cNvPr>
          <p:cNvGrpSpPr/>
          <p:nvPr/>
        </p:nvGrpSpPr>
        <p:grpSpPr>
          <a:xfrm>
            <a:off x="681666" y="1121516"/>
            <a:ext cx="5690566" cy="2559193"/>
            <a:chOff x="687671" y="1130143"/>
            <a:chExt cx="5690566" cy="255919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FE8BB2-3E4C-B7FC-034C-8B829B58D0DC}"/>
                </a:ext>
              </a:extLst>
            </p:cNvPr>
            <p:cNvSpPr/>
            <p:nvPr/>
          </p:nvSpPr>
          <p:spPr>
            <a:xfrm>
              <a:off x="687671" y="3363481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988A3-A330-3421-3F24-2D6943F60BEF}"/>
                </a:ext>
              </a:extLst>
            </p:cNvPr>
            <p:cNvSpPr/>
            <p:nvPr/>
          </p:nvSpPr>
          <p:spPr>
            <a:xfrm>
              <a:off x="2528826" y="3368323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B638CFF6-DF55-BE05-C01E-7764143CCF9E}"/>
                </a:ext>
              </a:extLst>
            </p:cNvPr>
            <p:cNvSpPr/>
            <p:nvPr/>
          </p:nvSpPr>
          <p:spPr>
            <a:xfrm rot="10800000">
              <a:off x="695727" y="1130143"/>
              <a:ext cx="3834979" cy="2227417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D35E31DE-EDF1-6FD2-91BC-3B8B812A0958}"/>
                </a:ext>
              </a:extLst>
            </p:cNvPr>
            <p:cNvSpPr/>
            <p:nvPr/>
          </p:nvSpPr>
          <p:spPr>
            <a:xfrm rot="10800000">
              <a:off x="2532148" y="1139668"/>
              <a:ext cx="3834979" cy="2223337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00F637C-36A4-AA5F-C70A-C7A4FEC07BB0}"/>
                </a:ext>
              </a:extLst>
            </p:cNvPr>
            <p:cNvSpPr/>
            <p:nvPr/>
          </p:nvSpPr>
          <p:spPr>
            <a:xfrm>
              <a:off x="1423859" y="1131094"/>
              <a:ext cx="3117304" cy="2555081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7304" h="2555081">
                  <a:moveTo>
                    <a:pt x="130" y="2231231"/>
                  </a:moveTo>
                  <a:lnTo>
                    <a:pt x="3107661" y="0"/>
                  </a:lnTo>
                  <a:cubicBezTo>
                    <a:pt x="3114805" y="100806"/>
                    <a:pt x="3117980" y="166687"/>
                    <a:pt x="3117185" y="300037"/>
                  </a:cubicBezTo>
                  <a:cubicBezTo>
                    <a:pt x="1963866" y="1150143"/>
                    <a:pt x="1807875" y="1237288"/>
                    <a:pt x="130" y="2555081"/>
                  </a:cubicBezTo>
                  <a:cubicBezTo>
                    <a:pt x="2511" y="2439988"/>
                    <a:pt x="-664" y="2333624"/>
                    <a:pt x="130" y="2231231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7D3FD05-C4CE-FC6F-C3DF-6590C4CA2FB0}"/>
                </a:ext>
              </a:extLst>
            </p:cNvPr>
            <p:cNvSpPr/>
            <p:nvPr/>
          </p:nvSpPr>
          <p:spPr>
            <a:xfrm>
              <a:off x="3260933" y="1131972"/>
              <a:ext cx="3117304" cy="2555081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7304" h="2555081">
                  <a:moveTo>
                    <a:pt x="130" y="2231231"/>
                  </a:moveTo>
                  <a:lnTo>
                    <a:pt x="3107661" y="0"/>
                  </a:lnTo>
                  <a:cubicBezTo>
                    <a:pt x="3114805" y="100806"/>
                    <a:pt x="3117980" y="166687"/>
                    <a:pt x="3117185" y="300037"/>
                  </a:cubicBezTo>
                  <a:cubicBezTo>
                    <a:pt x="1963866" y="1150143"/>
                    <a:pt x="1807875" y="1237288"/>
                    <a:pt x="130" y="2555081"/>
                  </a:cubicBezTo>
                  <a:cubicBezTo>
                    <a:pt x="2511" y="2439988"/>
                    <a:pt x="-664" y="2333624"/>
                    <a:pt x="130" y="2231231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02183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6DE4448F-54A1-C99D-4AE5-2885567727BD}"/>
              </a:ext>
            </a:extLst>
          </p:cNvPr>
          <p:cNvGrpSpPr/>
          <p:nvPr/>
        </p:nvGrpSpPr>
        <p:grpSpPr>
          <a:xfrm>
            <a:off x="7085869" y="2656846"/>
            <a:ext cx="4306309" cy="1168003"/>
            <a:chOff x="7085869" y="2656846"/>
            <a:chExt cx="4306309" cy="1168003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98D1F60C-3AFC-C290-AEF7-865FF1FD1849}"/>
                </a:ext>
              </a:extLst>
            </p:cNvPr>
            <p:cNvSpPr/>
            <p:nvPr/>
          </p:nvSpPr>
          <p:spPr>
            <a:xfrm rot="11100000" flipV="1">
              <a:off x="7848116" y="2994400"/>
              <a:ext cx="3176176" cy="316177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3325411 w 6473952"/>
                <a:gd name="connsiteY3" fmla="*/ 308767 h 320040"/>
                <a:gd name="connsiteX4" fmla="*/ 0 w 6473952"/>
                <a:gd name="connsiteY4" fmla="*/ 320040 h 320040"/>
                <a:gd name="connsiteX0" fmla="*/ 0 w 3363700"/>
                <a:gd name="connsiteY0" fmla="*/ 324433 h 324433"/>
                <a:gd name="connsiteX1" fmla="*/ 32516 w 3363700"/>
                <a:gd name="connsiteY1" fmla="*/ 4393 h 324433"/>
                <a:gd name="connsiteX2" fmla="*/ 3363700 w 3363700"/>
                <a:gd name="connsiteY2" fmla="*/ 0 h 324433"/>
                <a:gd name="connsiteX3" fmla="*/ 3325411 w 3363700"/>
                <a:gd name="connsiteY3" fmla="*/ 313160 h 324433"/>
                <a:gd name="connsiteX4" fmla="*/ 0 w 3363700"/>
                <a:gd name="connsiteY4" fmla="*/ 324433 h 324433"/>
                <a:gd name="connsiteX0" fmla="*/ 0 w 3325411"/>
                <a:gd name="connsiteY0" fmla="*/ 320040 h 320040"/>
                <a:gd name="connsiteX1" fmla="*/ 32516 w 3325411"/>
                <a:gd name="connsiteY1" fmla="*/ 0 h 320040"/>
                <a:gd name="connsiteX2" fmla="*/ 3164832 w 3325411"/>
                <a:gd name="connsiteY2" fmla="*/ 10079 h 320040"/>
                <a:gd name="connsiteX3" fmla="*/ 3325411 w 3325411"/>
                <a:gd name="connsiteY3" fmla="*/ 308767 h 320040"/>
                <a:gd name="connsiteX4" fmla="*/ 0 w 3325411"/>
                <a:gd name="connsiteY4" fmla="*/ 320040 h 320040"/>
                <a:gd name="connsiteX0" fmla="*/ 0 w 3185690"/>
                <a:gd name="connsiteY0" fmla="*/ 320040 h 320040"/>
                <a:gd name="connsiteX1" fmla="*/ 32516 w 3185690"/>
                <a:gd name="connsiteY1" fmla="*/ 0 h 320040"/>
                <a:gd name="connsiteX2" fmla="*/ 3164832 w 3185690"/>
                <a:gd name="connsiteY2" fmla="*/ 10079 h 320040"/>
                <a:gd name="connsiteX3" fmla="*/ 3185690 w 3185690"/>
                <a:gd name="connsiteY3" fmla="*/ 302917 h 320040"/>
                <a:gd name="connsiteX4" fmla="*/ 0 w 3185690"/>
                <a:gd name="connsiteY4" fmla="*/ 320040 h 320040"/>
                <a:gd name="connsiteX0" fmla="*/ 0 w 3164832"/>
                <a:gd name="connsiteY0" fmla="*/ 320040 h 320040"/>
                <a:gd name="connsiteX1" fmla="*/ 32516 w 3164832"/>
                <a:gd name="connsiteY1" fmla="*/ 0 h 320040"/>
                <a:gd name="connsiteX2" fmla="*/ 3164832 w 3164832"/>
                <a:gd name="connsiteY2" fmla="*/ 10079 h 320040"/>
                <a:gd name="connsiteX3" fmla="*/ 3141331 w 3164832"/>
                <a:gd name="connsiteY3" fmla="*/ 318159 h 320040"/>
                <a:gd name="connsiteX4" fmla="*/ 0 w 3164832"/>
                <a:gd name="connsiteY4" fmla="*/ 320040 h 320040"/>
                <a:gd name="connsiteX0" fmla="*/ 0 w 3179066"/>
                <a:gd name="connsiteY0" fmla="*/ 320040 h 320040"/>
                <a:gd name="connsiteX1" fmla="*/ 32516 w 3179066"/>
                <a:gd name="connsiteY1" fmla="*/ 0 h 320040"/>
                <a:gd name="connsiteX2" fmla="*/ 3179066 w 3179066"/>
                <a:gd name="connsiteY2" fmla="*/ 11324 h 320040"/>
                <a:gd name="connsiteX3" fmla="*/ 3141331 w 3179066"/>
                <a:gd name="connsiteY3" fmla="*/ 318159 h 320040"/>
                <a:gd name="connsiteX4" fmla="*/ 0 w 3179066"/>
                <a:gd name="connsiteY4" fmla="*/ 320040 h 320040"/>
                <a:gd name="connsiteX0" fmla="*/ 0 w 3179066"/>
                <a:gd name="connsiteY0" fmla="*/ 308716 h 308716"/>
                <a:gd name="connsiteX1" fmla="*/ 39134 w 3179066"/>
                <a:gd name="connsiteY1" fmla="*/ 16265 h 308716"/>
                <a:gd name="connsiteX2" fmla="*/ 3179066 w 3179066"/>
                <a:gd name="connsiteY2" fmla="*/ 0 h 308716"/>
                <a:gd name="connsiteX3" fmla="*/ 3141331 w 3179066"/>
                <a:gd name="connsiteY3" fmla="*/ 306835 h 308716"/>
                <a:gd name="connsiteX4" fmla="*/ 0 w 3179066"/>
                <a:gd name="connsiteY4" fmla="*/ 308716 h 308716"/>
                <a:gd name="connsiteX0" fmla="*/ 0 w 3173403"/>
                <a:gd name="connsiteY0" fmla="*/ 295702 h 295702"/>
                <a:gd name="connsiteX1" fmla="*/ 39134 w 3173403"/>
                <a:gd name="connsiteY1" fmla="*/ 3251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73403"/>
                <a:gd name="connsiteY0" fmla="*/ 295702 h 295702"/>
                <a:gd name="connsiteX1" fmla="*/ 39353 w 3173403"/>
                <a:gd name="connsiteY1" fmla="*/ 764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41331 w 3149345"/>
                <a:gd name="connsiteY3" fmla="*/ 293057 h 294938"/>
                <a:gd name="connsiteX4" fmla="*/ 0 w 3149345"/>
                <a:gd name="connsiteY4" fmla="*/ 294938 h 294938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17686 w 3149345"/>
                <a:gd name="connsiteY3" fmla="*/ 291121 h 294938"/>
                <a:gd name="connsiteX4" fmla="*/ 0 w 3149345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17686 w 3161167"/>
                <a:gd name="connsiteY3" fmla="*/ 291121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923 w 3161167"/>
                <a:gd name="connsiteY3" fmla="*/ 287664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2623 w 3161167"/>
                <a:gd name="connsiteY3" fmla="*/ 289295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716 w 3161167"/>
                <a:gd name="connsiteY3" fmla="*/ 289876 h 294938"/>
                <a:gd name="connsiteX4" fmla="*/ 0 w 3161167"/>
                <a:gd name="connsiteY4" fmla="*/ 294938 h 294938"/>
                <a:gd name="connsiteX0" fmla="*/ 0 w 3165896"/>
                <a:gd name="connsiteY0" fmla="*/ 294938 h 294938"/>
                <a:gd name="connsiteX1" fmla="*/ 39353 w 3165896"/>
                <a:gd name="connsiteY1" fmla="*/ 0 h 294938"/>
                <a:gd name="connsiteX2" fmla="*/ 3165896 w 3165896"/>
                <a:gd name="connsiteY2" fmla="*/ 3080 h 294938"/>
                <a:gd name="connsiteX3" fmla="*/ 3129716 w 3165896"/>
                <a:gd name="connsiteY3" fmla="*/ 289876 h 294938"/>
                <a:gd name="connsiteX4" fmla="*/ 0 w 3165896"/>
                <a:gd name="connsiteY4" fmla="*/ 294938 h 29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5896" h="294938">
                  <a:moveTo>
                    <a:pt x="0" y="294938"/>
                  </a:moveTo>
                  <a:lnTo>
                    <a:pt x="39353" y="0"/>
                  </a:lnTo>
                  <a:lnTo>
                    <a:pt x="3165896" y="3080"/>
                  </a:lnTo>
                  <a:lnTo>
                    <a:pt x="3129716" y="289876"/>
                  </a:lnTo>
                  <a:lnTo>
                    <a:pt x="0" y="294938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1892F9E-6CD1-DA9F-51B0-05425CE2D567}"/>
                </a:ext>
              </a:extLst>
            </p:cNvPr>
            <p:cNvSpPr/>
            <p:nvPr/>
          </p:nvSpPr>
          <p:spPr>
            <a:xfrm rot="11100000" flipV="1">
              <a:off x="7085869" y="3500023"/>
              <a:ext cx="3355373" cy="324826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8873"/>
                <a:gd name="connsiteX1" fmla="*/ 32516 w 6473952"/>
                <a:gd name="connsiteY1" fmla="*/ 0 h 328873"/>
                <a:gd name="connsiteX2" fmla="*/ 6473952 w 6473952"/>
                <a:gd name="connsiteY2" fmla="*/ 0 h 328873"/>
                <a:gd name="connsiteX3" fmla="*/ 3838390 w 6473952"/>
                <a:gd name="connsiteY3" fmla="*/ 328873 h 328873"/>
                <a:gd name="connsiteX4" fmla="*/ 0 w 6473952"/>
                <a:gd name="connsiteY4" fmla="*/ 320040 h 328873"/>
                <a:gd name="connsiteX0" fmla="*/ 0 w 3838390"/>
                <a:gd name="connsiteY0" fmla="*/ 320359 h 329192"/>
                <a:gd name="connsiteX1" fmla="*/ 32516 w 3838390"/>
                <a:gd name="connsiteY1" fmla="*/ 319 h 329192"/>
                <a:gd name="connsiteX2" fmla="*/ 3549971 w 3838390"/>
                <a:gd name="connsiteY2" fmla="*/ 0 h 329192"/>
                <a:gd name="connsiteX3" fmla="*/ 3838390 w 3838390"/>
                <a:gd name="connsiteY3" fmla="*/ 329192 h 329192"/>
                <a:gd name="connsiteX4" fmla="*/ 0 w 3838390"/>
                <a:gd name="connsiteY4" fmla="*/ 320359 h 329192"/>
                <a:gd name="connsiteX0" fmla="*/ 0 w 3549971"/>
                <a:gd name="connsiteY0" fmla="*/ 320359 h 321683"/>
                <a:gd name="connsiteX1" fmla="*/ 32516 w 3549971"/>
                <a:gd name="connsiteY1" fmla="*/ 319 h 321683"/>
                <a:gd name="connsiteX2" fmla="*/ 3549971 w 3549971"/>
                <a:gd name="connsiteY2" fmla="*/ 0 h 321683"/>
                <a:gd name="connsiteX3" fmla="*/ 3536236 w 3549971"/>
                <a:gd name="connsiteY3" fmla="*/ 321683 h 321683"/>
                <a:gd name="connsiteX4" fmla="*/ 0 w 3549971"/>
                <a:gd name="connsiteY4" fmla="*/ 320359 h 321683"/>
                <a:gd name="connsiteX0" fmla="*/ 0 w 3549971"/>
                <a:gd name="connsiteY0" fmla="*/ 320359 h 325560"/>
                <a:gd name="connsiteX1" fmla="*/ 32516 w 3549971"/>
                <a:gd name="connsiteY1" fmla="*/ 319 h 325560"/>
                <a:gd name="connsiteX2" fmla="*/ 3549971 w 3549971"/>
                <a:gd name="connsiteY2" fmla="*/ 0 h 325560"/>
                <a:gd name="connsiteX3" fmla="*/ 3325547 w 3549971"/>
                <a:gd name="connsiteY3" fmla="*/ 325560 h 325560"/>
                <a:gd name="connsiteX4" fmla="*/ 0 w 3549971"/>
                <a:gd name="connsiteY4" fmla="*/ 320359 h 325560"/>
                <a:gd name="connsiteX0" fmla="*/ 0 w 3355373"/>
                <a:gd name="connsiteY0" fmla="*/ 320040 h 325241"/>
                <a:gd name="connsiteX1" fmla="*/ 32516 w 3355373"/>
                <a:gd name="connsiteY1" fmla="*/ 0 h 325241"/>
                <a:gd name="connsiteX2" fmla="*/ 3355373 w 3355373"/>
                <a:gd name="connsiteY2" fmla="*/ 1779 h 325241"/>
                <a:gd name="connsiteX3" fmla="*/ 3325547 w 3355373"/>
                <a:gd name="connsiteY3" fmla="*/ 325241 h 325241"/>
                <a:gd name="connsiteX4" fmla="*/ 0 w 3355373"/>
                <a:gd name="connsiteY4" fmla="*/ 320040 h 325241"/>
                <a:gd name="connsiteX0" fmla="*/ 0 w 3355373"/>
                <a:gd name="connsiteY0" fmla="*/ 320040 h 324826"/>
                <a:gd name="connsiteX1" fmla="*/ 32516 w 3355373"/>
                <a:gd name="connsiteY1" fmla="*/ 0 h 324826"/>
                <a:gd name="connsiteX2" fmla="*/ 3355373 w 3355373"/>
                <a:gd name="connsiteY2" fmla="*/ 1779 h 324826"/>
                <a:gd name="connsiteX3" fmla="*/ 3320803 w 3355373"/>
                <a:gd name="connsiteY3" fmla="*/ 324826 h 324826"/>
                <a:gd name="connsiteX4" fmla="*/ 0 w 3355373"/>
                <a:gd name="connsiteY4" fmla="*/ 320040 h 32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373" h="324826">
                  <a:moveTo>
                    <a:pt x="0" y="320040"/>
                  </a:moveTo>
                  <a:lnTo>
                    <a:pt x="32516" y="0"/>
                  </a:lnTo>
                  <a:lnTo>
                    <a:pt x="3355373" y="1779"/>
                  </a:lnTo>
                  <a:lnTo>
                    <a:pt x="3320803" y="324826"/>
                  </a:lnTo>
                  <a:lnTo>
                    <a:pt x="0" y="320040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7FE6CB-9BC2-78B4-2D72-59174C1A9FF4}"/>
                </a:ext>
              </a:extLst>
            </p:cNvPr>
            <p:cNvSpPr/>
            <p:nvPr/>
          </p:nvSpPr>
          <p:spPr>
            <a:xfrm>
              <a:off x="7873866" y="2656846"/>
              <a:ext cx="3367453" cy="468189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126709 w 6359900"/>
                <a:gd name="connsiteY0" fmla="*/ 756425 h 756425"/>
                <a:gd name="connsiteX1" fmla="*/ 2804329 w 6359900"/>
                <a:gd name="connsiteY1" fmla="*/ 466787 h 756425"/>
                <a:gd name="connsiteX2" fmla="*/ 2967 w 6359900"/>
                <a:gd name="connsiteY2" fmla="*/ 0 h 756425"/>
                <a:gd name="connsiteX3" fmla="*/ 6359900 w 6359900"/>
                <a:gd name="connsiteY3" fmla="*/ 541794 h 756425"/>
                <a:gd name="connsiteX4" fmla="*/ 6126709 w 6359900"/>
                <a:gd name="connsiteY4" fmla="*/ 756425 h 756425"/>
                <a:gd name="connsiteX0" fmla="*/ 3322380 w 3555571"/>
                <a:gd name="connsiteY0" fmla="*/ 480095 h 480095"/>
                <a:gd name="connsiteX1" fmla="*/ 0 w 3555571"/>
                <a:gd name="connsiteY1" fmla="*/ 190457 h 480095"/>
                <a:gd name="connsiteX2" fmla="*/ 293531 w 3555571"/>
                <a:gd name="connsiteY2" fmla="*/ 0 h 480095"/>
                <a:gd name="connsiteX3" fmla="*/ 3555571 w 3555571"/>
                <a:gd name="connsiteY3" fmla="*/ 265464 h 480095"/>
                <a:gd name="connsiteX4" fmla="*/ 3322380 w 3555571"/>
                <a:gd name="connsiteY4" fmla="*/ 480095 h 480095"/>
                <a:gd name="connsiteX0" fmla="*/ 3153312 w 3386503"/>
                <a:gd name="connsiteY0" fmla="*/ 480095 h 480095"/>
                <a:gd name="connsiteX1" fmla="*/ 0 w 3386503"/>
                <a:gd name="connsiteY1" fmla="*/ 211888 h 480095"/>
                <a:gd name="connsiteX2" fmla="*/ 124463 w 3386503"/>
                <a:gd name="connsiteY2" fmla="*/ 0 h 480095"/>
                <a:gd name="connsiteX3" fmla="*/ 3386503 w 3386503"/>
                <a:gd name="connsiteY3" fmla="*/ 265464 h 480095"/>
                <a:gd name="connsiteX4" fmla="*/ 3153312 w 3386503"/>
                <a:gd name="connsiteY4" fmla="*/ 480095 h 480095"/>
                <a:gd name="connsiteX0" fmla="*/ 3153312 w 3386503"/>
                <a:gd name="connsiteY0" fmla="*/ 461045 h 461045"/>
                <a:gd name="connsiteX1" fmla="*/ 0 w 3386503"/>
                <a:gd name="connsiteY1" fmla="*/ 192838 h 461045"/>
                <a:gd name="connsiteX2" fmla="*/ 329250 w 3386503"/>
                <a:gd name="connsiteY2" fmla="*/ 0 h 461045"/>
                <a:gd name="connsiteX3" fmla="*/ 3386503 w 3386503"/>
                <a:gd name="connsiteY3" fmla="*/ 246414 h 461045"/>
                <a:gd name="connsiteX4" fmla="*/ 3153312 w 3386503"/>
                <a:gd name="connsiteY4" fmla="*/ 461045 h 461045"/>
                <a:gd name="connsiteX0" fmla="*/ 3134262 w 3367453"/>
                <a:gd name="connsiteY0" fmla="*/ 461045 h 461045"/>
                <a:gd name="connsiteX1" fmla="*/ 0 w 3367453"/>
                <a:gd name="connsiteY1" fmla="*/ 192838 h 461045"/>
                <a:gd name="connsiteX2" fmla="*/ 310200 w 3367453"/>
                <a:gd name="connsiteY2" fmla="*/ 0 h 461045"/>
                <a:gd name="connsiteX3" fmla="*/ 3367453 w 3367453"/>
                <a:gd name="connsiteY3" fmla="*/ 246414 h 461045"/>
                <a:gd name="connsiteX4" fmla="*/ 3134262 w 3367453"/>
                <a:gd name="connsiteY4" fmla="*/ 461045 h 461045"/>
                <a:gd name="connsiteX0" fmla="*/ 3134262 w 3367453"/>
                <a:gd name="connsiteY0" fmla="*/ 468189 h 468189"/>
                <a:gd name="connsiteX1" fmla="*/ 0 w 3367453"/>
                <a:gd name="connsiteY1" fmla="*/ 199982 h 468189"/>
                <a:gd name="connsiteX2" fmla="*/ 314963 w 3367453"/>
                <a:gd name="connsiteY2" fmla="*/ 0 h 468189"/>
                <a:gd name="connsiteX3" fmla="*/ 3367453 w 3367453"/>
                <a:gd name="connsiteY3" fmla="*/ 253558 h 468189"/>
                <a:gd name="connsiteX4" fmla="*/ 3134262 w 3367453"/>
                <a:gd name="connsiteY4" fmla="*/ 468189 h 46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7453" h="468189">
                  <a:moveTo>
                    <a:pt x="3134262" y="468189"/>
                  </a:moveTo>
                  <a:lnTo>
                    <a:pt x="0" y="199982"/>
                  </a:lnTo>
                  <a:cubicBezTo>
                    <a:pt x="110867" y="131458"/>
                    <a:pt x="204296" y="73646"/>
                    <a:pt x="314963" y="0"/>
                  </a:cubicBezTo>
                  <a:lnTo>
                    <a:pt x="3367453" y="253558"/>
                  </a:lnTo>
                  <a:cubicBezTo>
                    <a:pt x="3280399" y="324464"/>
                    <a:pt x="3221117" y="385017"/>
                    <a:pt x="3134262" y="468189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68A597D-D163-91AE-1218-39899D964940}"/>
                </a:ext>
              </a:extLst>
            </p:cNvPr>
            <p:cNvSpPr/>
            <p:nvPr/>
          </p:nvSpPr>
          <p:spPr>
            <a:xfrm>
              <a:off x="7098828" y="3149102"/>
              <a:ext cx="3569125" cy="491313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126718 w 6369434"/>
                <a:gd name="connsiteY0" fmla="*/ 756425 h 756425"/>
                <a:gd name="connsiteX1" fmla="*/ 2795546 w 6369434"/>
                <a:gd name="connsiteY1" fmla="*/ 455832 h 756425"/>
                <a:gd name="connsiteX2" fmla="*/ 2976 w 6369434"/>
                <a:gd name="connsiteY2" fmla="*/ 0 h 756425"/>
                <a:gd name="connsiteX3" fmla="*/ 6369434 w 6369434"/>
                <a:gd name="connsiteY3" fmla="*/ 544175 h 756425"/>
                <a:gd name="connsiteX4" fmla="*/ 6126718 w 6369434"/>
                <a:gd name="connsiteY4" fmla="*/ 756425 h 756425"/>
                <a:gd name="connsiteX0" fmla="*/ 3331172 w 3573888"/>
                <a:gd name="connsiteY0" fmla="*/ 496075 h 496075"/>
                <a:gd name="connsiteX1" fmla="*/ 0 w 3573888"/>
                <a:gd name="connsiteY1" fmla="*/ 195482 h 496075"/>
                <a:gd name="connsiteX2" fmla="*/ 350680 w 3573888"/>
                <a:gd name="connsiteY2" fmla="*/ 0 h 496075"/>
                <a:gd name="connsiteX3" fmla="*/ 3573888 w 3573888"/>
                <a:gd name="connsiteY3" fmla="*/ 283825 h 496075"/>
                <a:gd name="connsiteX4" fmla="*/ 3331172 w 3573888"/>
                <a:gd name="connsiteY4" fmla="*/ 496075 h 496075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26409 w 3569125"/>
                <a:gd name="connsiteY0" fmla="*/ 491313 h 491313"/>
                <a:gd name="connsiteX1" fmla="*/ 0 w 3569125"/>
                <a:gd name="connsiteY1" fmla="*/ 205007 h 491313"/>
                <a:gd name="connsiteX2" fmla="*/ 384017 w 3569125"/>
                <a:gd name="connsiteY2" fmla="*/ 0 h 491313"/>
                <a:gd name="connsiteX3" fmla="*/ 3569125 w 3569125"/>
                <a:gd name="connsiteY3" fmla="*/ 279063 h 491313"/>
                <a:gd name="connsiteX4" fmla="*/ 3326409 w 3569125"/>
                <a:gd name="connsiteY4" fmla="*/ 491313 h 49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9125" h="491313">
                  <a:moveTo>
                    <a:pt x="3326409" y="491313"/>
                  </a:moveTo>
                  <a:lnTo>
                    <a:pt x="0" y="205007"/>
                  </a:lnTo>
                  <a:cubicBezTo>
                    <a:pt x="110867" y="136483"/>
                    <a:pt x="259062" y="73646"/>
                    <a:pt x="384017" y="0"/>
                  </a:cubicBezTo>
                  <a:lnTo>
                    <a:pt x="3569125" y="279063"/>
                  </a:lnTo>
                  <a:cubicBezTo>
                    <a:pt x="3482071" y="349969"/>
                    <a:pt x="3415645" y="410523"/>
                    <a:pt x="3326409" y="491313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B5CE7C-F107-B40F-8815-E00BA1B36127}"/>
                </a:ext>
              </a:extLst>
            </p:cNvPr>
            <p:cNvSpPr/>
            <p:nvPr/>
          </p:nvSpPr>
          <p:spPr>
            <a:xfrm rot="19080000">
              <a:off x="10272457" y="3580927"/>
              <a:ext cx="536570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D7859AF-781A-F1B4-6EEF-4BF78BBF2773}"/>
                </a:ext>
              </a:extLst>
            </p:cNvPr>
            <p:cNvSpPr/>
            <p:nvPr/>
          </p:nvSpPr>
          <p:spPr>
            <a:xfrm rot="19080000">
              <a:off x="10862354" y="3065859"/>
              <a:ext cx="529824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4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12C4FE2-3BFB-0A8D-5E4F-FDC955CDA1E4}"/>
              </a:ext>
            </a:extLst>
          </p:cNvPr>
          <p:cNvGrpSpPr/>
          <p:nvPr/>
        </p:nvGrpSpPr>
        <p:grpSpPr>
          <a:xfrm>
            <a:off x="700520" y="2314536"/>
            <a:ext cx="4033208" cy="1376903"/>
            <a:chOff x="879629" y="4633530"/>
            <a:chExt cx="4033208" cy="137690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FE8BB2-3E4C-B7FC-034C-8B829B58D0DC}"/>
                </a:ext>
              </a:extLst>
            </p:cNvPr>
            <p:cNvSpPr/>
            <p:nvPr/>
          </p:nvSpPr>
          <p:spPr>
            <a:xfrm>
              <a:off x="879629" y="5684005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988A3-A330-3421-3F24-2D6943F60BEF}"/>
                </a:ext>
              </a:extLst>
            </p:cNvPr>
            <p:cNvSpPr/>
            <p:nvPr/>
          </p:nvSpPr>
          <p:spPr>
            <a:xfrm>
              <a:off x="2720784" y="5688847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B638CFF6-DF55-BE05-C01E-7764143CCF9E}"/>
                </a:ext>
              </a:extLst>
            </p:cNvPr>
            <p:cNvSpPr/>
            <p:nvPr/>
          </p:nvSpPr>
          <p:spPr>
            <a:xfrm rot="10800000">
              <a:off x="887682" y="4643726"/>
              <a:ext cx="2172544" cy="103435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D35E31DE-EDF1-6FD2-91BC-3B8B812A0958}"/>
                </a:ext>
              </a:extLst>
            </p:cNvPr>
            <p:cNvSpPr/>
            <p:nvPr/>
          </p:nvSpPr>
          <p:spPr>
            <a:xfrm rot="10800000">
              <a:off x="2724102" y="4633530"/>
              <a:ext cx="2188735" cy="104999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7D3FD05-C4CE-FC6F-C3DF-6590C4CA2FB0}"/>
                </a:ext>
              </a:extLst>
            </p:cNvPr>
            <p:cNvSpPr/>
            <p:nvPr/>
          </p:nvSpPr>
          <p:spPr>
            <a:xfrm>
              <a:off x="3456462" y="4634909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77762D4-21C1-FF4E-4DA0-2FA1B11CFF8E}"/>
                </a:ext>
              </a:extLst>
            </p:cNvPr>
            <p:cNvSpPr/>
            <p:nvPr/>
          </p:nvSpPr>
          <p:spPr>
            <a:xfrm>
              <a:off x="1610518" y="4637767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41142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ylinder 27">
            <a:extLst>
              <a:ext uri="{FF2B5EF4-FFF2-40B4-BE49-F238E27FC236}">
                <a16:creationId xmlns:a16="http://schemas.microsoft.com/office/drawing/2014/main" id="{E6900E55-9E27-FECD-586A-C1976EA844BA}"/>
              </a:ext>
            </a:extLst>
          </p:cNvPr>
          <p:cNvSpPr/>
          <p:nvPr/>
        </p:nvSpPr>
        <p:spPr>
          <a:xfrm>
            <a:off x="5513021" y="1288007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89310A69-2578-1249-A380-57D5E53A521B}"/>
              </a:ext>
            </a:extLst>
          </p:cNvPr>
          <p:cNvSpPr/>
          <p:nvPr/>
        </p:nvSpPr>
        <p:spPr>
          <a:xfrm>
            <a:off x="2747935" y="1475723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DE4448F-54A1-C99D-4AE5-2885567727BD}"/>
              </a:ext>
            </a:extLst>
          </p:cNvPr>
          <p:cNvGrpSpPr/>
          <p:nvPr/>
        </p:nvGrpSpPr>
        <p:grpSpPr>
          <a:xfrm>
            <a:off x="7085869" y="2656846"/>
            <a:ext cx="4306309" cy="1168003"/>
            <a:chOff x="7085869" y="2656846"/>
            <a:chExt cx="4306309" cy="1168003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98D1F60C-3AFC-C290-AEF7-865FF1FD1849}"/>
                </a:ext>
              </a:extLst>
            </p:cNvPr>
            <p:cNvSpPr/>
            <p:nvPr/>
          </p:nvSpPr>
          <p:spPr>
            <a:xfrm rot="11100000" flipV="1">
              <a:off x="7848116" y="2994400"/>
              <a:ext cx="3176176" cy="316177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3325411 w 6473952"/>
                <a:gd name="connsiteY3" fmla="*/ 308767 h 320040"/>
                <a:gd name="connsiteX4" fmla="*/ 0 w 6473952"/>
                <a:gd name="connsiteY4" fmla="*/ 320040 h 320040"/>
                <a:gd name="connsiteX0" fmla="*/ 0 w 3363700"/>
                <a:gd name="connsiteY0" fmla="*/ 324433 h 324433"/>
                <a:gd name="connsiteX1" fmla="*/ 32516 w 3363700"/>
                <a:gd name="connsiteY1" fmla="*/ 4393 h 324433"/>
                <a:gd name="connsiteX2" fmla="*/ 3363700 w 3363700"/>
                <a:gd name="connsiteY2" fmla="*/ 0 h 324433"/>
                <a:gd name="connsiteX3" fmla="*/ 3325411 w 3363700"/>
                <a:gd name="connsiteY3" fmla="*/ 313160 h 324433"/>
                <a:gd name="connsiteX4" fmla="*/ 0 w 3363700"/>
                <a:gd name="connsiteY4" fmla="*/ 324433 h 324433"/>
                <a:gd name="connsiteX0" fmla="*/ 0 w 3325411"/>
                <a:gd name="connsiteY0" fmla="*/ 320040 h 320040"/>
                <a:gd name="connsiteX1" fmla="*/ 32516 w 3325411"/>
                <a:gd name="connsiteY1" fmla="*/ 0 h 320040"/>
                <a:gd name="connsiteX2" fmla="*/ 3164832 w 3325411"/>
                <a:gd name="connsiteY2" fmla="*/ 10079 h 320040"/>
                <a:gd name="connsiteX3" fmla="*/ 3325411 w 3325411"/>
                <a:gd name="connsiteY3" fmla="*/ 308767 h 320040"/>
                <a:gd name="connsiteX4" fmla="*/ 0 w 3325411"/>
                <a:gd name="connsiteY4" fmla="*/ 320040 h 320040"/>
                <a:gd name="connsiteX0" fmla="*/ 0 w 3185690"/>
                <a:gd name="connsiteY0" fmla="*/ 320040 h 320040"/>
                <a:gd name="connsiteX1" fmla="*/ 32516 w 3185690"/>
                <a:gd name="connsiteY1" fmla="*/ 0 h 320040"/>
                <a:gd name="connsiteX2" fmla="*/ 3164832 w 3185690"/>
                <a:gd name="connsiteY2" fmla="*/ 10079 h 320040"/>
                <a:gd name="connsiteX3" fmla="*/ 3185690 w 3185690"/>
                <a:gd name="connsiteY3" fmla="*/ 302917 h 320040"/>
                <a:gd name="connsiteX4" fmla="*/ 0 w 3185690"/>
                <a:gd name="connsiteY4" fmla="*/ 320040 h 320040"/>
                <a:gd name="connsiteX0" fmla="*/ 0 w 3164832"/>
                <a:gd name="connsiteY0" fmla="*/ 320040 h 320040"/>
                <a:gd name="connsiteX1" fmla="*/ 32516 w 3164832"/>
                <a:gd name="connsiteY1" fmla="*/ 0 h 320040"/>
                <a:gd name="connsiteX2" fmla="*/ 3164832 w 3164832"/>
                <a:gd name="connsiteY2" fmla="*/ 10079 h 320040"/>
                <a:gd name="connsiteX3" fmla="*/ 3141331 w 3164832"/>
                <a:gd name="connsiteY3" fmla="*/ 318159 h 320040"/>
                <a:gd name="connsiteX4" fmla="*/ 0 w 3164832"/>
                <a:gd name="connsiteY4" fmla="*/ 320040 h 320040"/>
                <a:gd name="connsiteX0" fmla="*/ 0 w 3179066"/>
                <a:gd name="connsiteY0" fmla="*/ 320040 h 320040"/>
                <a:gd name="connsiteX1" fmla="*/ 32516 w 3179066"/>
                <a:gd name="connsiteY1" fmla="*/ 0 h 320040"/>
                <a:gd name="connsiteX2" fmla="*/ 3179066 w 3179066"/>
                <a:gd name="connsiteY2" fmla="*/ 11324 h 320040"/>
                <a:gd name="connsiteX3" fmla="*/ 3141331 w 3179066"/>
                <a:gd name="connsiteY3" fmla="*/ 318159 h 320040"/>
                <a:gd name="connsiteX4" fmla="*/ 0 w 3179066"/>
                <a:gd name="connsiteY4" fmla="*/ 320040 h 320040"/>
                <a:gd name="connsiteX0" fmla="*/ 0 w 3179066"/>
                <a:gd name="connsiteY0" fmla="*/ 308716 h 308716"/>
                <a:gd name="connsiteX1" fmla="*/ 39134 w 3179066"/>
                <a:gd name="connsiteY1" fmla="*/ 16265 h 308716"/>
                <a:gd name="connsiteX2" fmla="*/ 3179066 w 3179066"/>
                <a:gd name="connsiteY2" fmla="*/ 0 h 308716"/>
                <a:gd name="connsiteX3" fmla="*/ 3141331 w 3179066"/>
                <a:gd name="connsiteY3" fmla="*/ 306835 h 308716"/>
                <a:gd name="connsiteX4" fmla="*/ 0 w 3179066"/>
                <a:gd name="connsiteY4" fmla="*/ 308716 h 308716"/>
                <a:gd name="connsiteX0" fmla="*/ 0 w 3173403"/>
                <a:gd name="connsiteY0" fmla="*/ 295702 h 295702"/>
                <a:gd name="connsiteX1" fmla="*/ 39134 w 3173403"/>
                <a:gd name="connsiteY1" fmla="*/ 3251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73403"/>
                <a:gd name="connsiteY0" fmla="*/ 295702 h 295702"/>
                <a:gd name="connsiteX1" fmla="*/ 39353 w 3173403"/>
                <a:gd name="connsiteY1" fmla="*/ 764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41331 w 3149345"/>
                <a:gd name="connsiteY3" fmla="*/ 293057 h 294938"/>
                <a:gd name="connsiteX4" fmla="*/ 0 w 3149345"/>
                <a:gd name="connsiteY4" fmla="*/ 294938 h 294938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17686 w 3149345"/>
                <a:gd name="connsiteY3" fmla="*/ 291121 h 294938"/>
                <a:gd name="connsiteX4" fmla="*/ 0 w 3149345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17686 w 3161167"/>
                <a:gd name="connsiteY3" fmla="*/ 291121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923 w 3161167"/>
                <a:gd name="connsiteY3" fmla="*/ 287664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2623 w 3161167"/>
                <a:gd name="connsiteY3" fmla="*/ 289295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716 w 3161167"/>
                <a:gd name="connsiteY3" fmla="*/ 289876 h 294938"/>
                <a:gd name="connsiteX4" fmla="*/ 0 w 3161167"/>
                <a:gd name="connsiteY4" fmla="*/ 294938 h 294938"/>
                <a:gd name="connsiteX0" fmla="*/ 0 w 3165896"/>
                <a:gd name="connsiteY0" fmla="*/ 294938 h 294938"/>
                <a:gd name="connsiteX1" fmla="*/ 39353 w 3165896"/>
                <a:gd name="connsiteY1" fmla="*/ 0 h 294938"/>
                <a:gd name="connsiteX2" fmla="*/ 3165896 w 3165896"/>
                <a:gd name="connsiteY2" fmla="*/ 3080 h 294938"/>
                <a:gd name="connsiteX3" fmla="*/ 3129716 w 3165896"/>
                <a:gd name="connsiteY3" fmla="*/ 289876 h 294938"/>
                <a:gd name="connsiteX4" fmla="*/ 0 w 3165896"/>
                <a:gd name="connsiteY4" fmla="*/ 294938 h 29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5896" h="294938">
                  <a:moveTo>
                    <a:pt x="0" y="294938"/>
                  </a:moveTo>
                  <a:lnTo>
                    <a:pt x="39353" y="0"/>
                  </a:lnTo>
                  <a:lnTo>
                    <a:pt x="3165896" y="3080"/>
                  </a:lnTo>
                  <a:lnTo>
                    <a:pt x="3129716" y="289876"/>
                  </a:lnTo>
                  <a:lnTo>
                    <a:pt x="0" y="294938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1892F9E-6CD1-DA9F-51B0-05425CE2D567}"/>
                </a:ext>
              </a:extLst>
            </p:cNvPr>
            <p:cNvSpPr/>
            <p:nvPr/>
          </p:nvSpPr>
          <p:spPr>
            <a:xfrm rot="11100000" flipV="1">
              <a:off x="7085869" y="3500023"/>
              <a:ext cx="3355373" cy="324826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8873"/>
                <a:gd name="connsiteX1" fmla="*/ 32516 w 6473952"/>
                <a:gd name="connsiteY1" fmla="*/ 0 h 328873"/>
                <a:gd name="connsiteX2" fmla="*/ 6473952 w 6473952"/>
                <a:gd name="connsiteY2" fmla="*/ 0 h 328873"/>
                <a:gd name="connsiteX3" fmla="*/ 3838390 w 6473952"/>
                <a:gd name="connsiteY3" fmla="*/ 328873 h 328873"/>
                <a:gd name="connsiteX4" fmla="*/ 0 w 6473952"/>
                <a:gd name="connsiteY4" fmla="*/ 320040 h 328873"/>
                <a:gd name="connsiteX0" fmla="*/ 0 w 3838390"/>
                <a:gd name="connsiteY0" fmla="*/ 320359 h 329192"/>
                <a:gd name="connsiteX1" fmla="*/ 32516 w 3838390"/>
                <a:gd name="connsiteY1" fmla="*/ 319 h 329192"/>
                <a:gd name="connsiteX2" fmla="*/ 3549971 w 3838390"/>
                <a:gd name="connsiteY2" fmla="*/ 0 h 329192"/>
                <a:gd name="connsiteX3" fmla="*/ 3838390 w 3838390"/>
                <a:gd name="connsiteY3" fmla="*/ 329192 h 329192"/>
                <a:gd name="connsiteX4" fmla="*/ 0 w 3838390"/>
                <a:gd name="connsiteY4" fmla="*/ 320359 h 329192"/>
                <a:gd name="connsiteX0" fmla="*/ 0 w 3549971"/>
                <a:gd name="connsiteY0" fmla="*/ 320359 h 321683"/>
                <a:gd name="connsiteX1" fmla="*/ 32516 w 3549971"/>
                <a:gd name="connsiteY1" fmla="*/ 319 h 321683"/>
                <a:gd name="connsiteX2" fmla="*/ 3549971 w 3549971"/>
                <a:gd name="connsiteY2" fmla="*/ 0 h 321683"/>
                <a:gd name="connsiteX3" fmla="*/ 3536236 w 3549971"/>
                <a:gd name="connsiteY3" fmla="*/ 321683 h 321683"/>
                <a:gd name="connsiteX4" fmla="*/ 0 w 3549971"/>
                <a:gd name="connsiteY4" fmla="*/ 320359 h 321683"/>
                <a:gd name="connsiteX0" fmla="*/ 0 w 3549971"/>
                <a:gd name="connsiteY0" fmla="*/ 320359 h 325560"/>
                <a:gd name="connsiteX1" fmla="*/ 32516 w 3549971"/>
                <a:gd name="connsiteY1" fmla="*/ 319 h 325560"/>
                <a:gd name="connsiteX2" fmla="*/ 3549971 w 3549971"/>
                <a:gd name="connsiteY2" fmla="*/ 0 h 325560"/>
                <a:gd name="connsiteX3" fmla="*/ 3325547 w 3549971"/>
                <a:gd name="connsiteY3" fmla="*/ 325560 h 325560"/>
                <a:gd name="connsiteX4" fmla="*/ 0 w 3549971"/>
                <a:gd name="connsiteY4" fmla="*/ 320359 h 325560"/>
                <a:gd name="connsiteX0" fmla="*/ 0 w 3355373"/>
                <a:gd name="connsiteY0" fmla="*/ 320040 h 325241"/>
                <a:gd name="connsiteX1" fmla="*/ 32516 w 3355373"/>
                <a:gd name="connsiteY1" fmla="*/ 0 h 325241"/>
                <a:gd name="connsiteX2" fmla="*/ 3355373 w 3355373"/>
                <a:gd name="connsiteY2" fmla="*/ 1779 h 325241"/>
                <a:gd name="connsiteX3" fmla="*/ 3325547 w 3355373"/>
                <a:gd name="connsiteY3" fmla="*/ 325241 h 325241"/>
                <a:gd name="connsiteX4" fmla="*/ 0 w 3355373"/>
                <a:gd name="connsiteY4" fmla="*/ 320040 h 325241"/>
                <a:gd name="connsiteX0" fmla="*/ 0 w 3355373"/>
                <a:gd name="connsiteY0" fmla="*/ 320040 h 324826"/>
                <a:gd name="connsiteX1" fmla="*/ 32516 w 3355373"/>
                <a:gd name="connsiteY1" fmla="*/ 0 h 324826"/>
                <a:gd name="connsiteX2" fmla="*/ 3355373 w 3355373"/>
                <a:gd name="connsiteY2" fmla="*/ 1779 h 324826"/>
                <a:gd name="connsiteX3" fmla="*/ 3320803 w 3355373"/>
                <a:gd name="connsiteY3" fmla="*/ 324826 h 324826"/>
                <a:gd name="connsiteX4" fmla="*/ 0 w 3355373"/>
                <a:gd name="connsiteY4" fmla="*/ 320040 h 32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373" h="324826">
                  <a:moveTo>
                    <a:pt x="0" y="320040"/>
                  </a:moveTo>
                  <a:lnTo>
                    <a:pt x="32516" y="0"/>
                  </a:lnTo>
                  <a:lnTo>
                    <a:pt x="3355373" y="1779"/>
                  </a:lnTo>
                  <a:lnTo>
                    <a:pt x="3320803" y="324826"/>
                  </a:lnTo>
                  <a:lnTo>
                    <a:pt x="0" y="320040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7FE6CB-9BC2-78B4-2D72-59174C1A9FF4}"/>
                </a:ext>
              </a:extLst>
            </p:cNvPr>
            <p:cNvSpPr/>
            <p:nvPr/>
          </p:nvSpPr>
          <p:spPr>
            <a:xfrm>
              <a:off x="7873866" y="2656846"/>
              <a:ext cx="3367453" cy="468189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126709 w 6359900"/>
                <a:gd name="connsiteY0" fmla="*/ 756425 h 756425"/>
                <a:gd name="connsiteX1" fmla="*/ 2804329 w 6359900"/>
                <a:gd name="connsiteY1" fmla="*/ 466787 h 756425"/>
                <a:gd name="connsiteX2" fmla="*/ 2967 w 6359900"/>
                <a:gd name="connsiteY2" fmla="*/ 0 h 756425"/>
                <a:gd name="connsiteX3" fmla="*/ 6359900 w 6359900"/>
                <a:gd name="connsiteY3" fmla="*/ 541794 h 756425"/>
                <a:gd name="connsiteX4" fmla="*/ 6126709 w 6359900"/>
                <a:gd name="connsiteY4" fmla="*/ 756425 h 756425"/>
                <a:gd name="connsiteX0" fmla="*/ 3322380 w 3555571"/>
                <a:gd name="connsiteY0" fmla="*/ 480095 h 480095"/>
                <a:gd name="connsiteX1" fmla="*/ 0 w 3555571"/>
                <a:gd name="connsiteY1" fmla="*/ 190457 h 480095"/>
                <a:gd name="connsiteX2" fmla="*/ 293531 w 3555571"/>
                <a:gd name="connsiteY2" fmla="*/ 0 h 480095"/>
                <a:gd name="connsiteX3" fmla="*/ 3555571 w 3555571"/>
                <a:gd name="connsiteY3" fmla="*/ 265464 h 480095"/>
                <a:gd name="connsiteX4" fmla="*/ 3322380 w 3555571"/>
                <a:gd name="connsiteY4" fmla="*/ 480095 h 480095"/>
                <a:gd name="connsiteX0" fmla="*/ 3153312 w 3386503"/>
                <a:gd name="connsiteY0" fmla="*/ 480095 h 480095"/>
                <a:gd name="connsiteX1" fmla="*/ 0 w 3386503"/>
                <a:gd name="connsiteY1" fmla="*/ 211888 h 480095"/>
                <a:gd name="connsiteX2" fmla="*/ 124463 w 3386503"/>
                <a:gd name="connsiteY2" fmla="*/ 0 h 480095"/>
                <a:gd name="connsiteX3" fmla="*/ 3386503 w 3386503"/>
                <a:gd name="connsiteY3" fmla="*/ 265464 h 480095"/>
                <a:gd name="connsiteX4" fmla="*/ 3153312 w 3386503"/>
                <a:gd name="connsiteY4" fmla="*/ 480095 h 480095"/>
                <a:gd name="connsiteX0" fmla="*/ 3153312 w 3386503"/>
                <a:gd name="connsiteY0" fmla="*/ 461045 h 461045"/>
                <a:gd name="connsiteX1" fmla="*/ 0 w 3386503"/>
                <a:gd name="connsiteY1" fmla="*/ 192838 h 461045"/>
                <a:gd name="connsiteX2" fmla="*/ 329250 w 3386503"/>
                <a:gd name="connsiteY2" fmla="*/ 0 h 461045"/>
                <a:gd name="connsiteX3" fmla="*/ 3386503 w 3386503"/>
                <a:gd name="connsiteY3" fmla="*/ 246414 h 461045"/>
                <a:gd name="connsiteX4" fmla="*/ 3153312 w 3386503"/>
                <a:gd name="connsiteY4" fmla="*/ 461045 h 461045"/>
                <a:gd name="connsiteX0" fmla="*/ 3134262 w 3367453"/>
                <a:gd name="connsiteY0" fmla="*/ 461045 h 461045"/>
                <a:gd name="connsiteX1" fmla="*/ 0 w 3367453"/>
                <a:gd name="connsiteY1" fmla="*/ 192838 h 461045"/>
                <a:gd name="connsiteX2" fmla="*/ 310200 w 3367453"/>
                <a:gd name="connsiteY2" fmla="*/ 0 h 461045"/>
                <a:gd name="connsiteX3" fmla="*/ 3367453 w 3367453"/>
                <a:gd name="connsiteY3" fmla="*/ 246414 h 461045"/>
                <a:gd name="connsiteX4" fmla="*/ 3134262 w 3367453"/>
                <a:gd name="connsiteY4" fmla="*/ 461045 h 461045"/>
                <a:gd name="connsiteX0" fmla="*/ 3134262 w 3367453"/>
                <a:gd name="connsiteY0" fmla="*/ 468189 h 468189"/>
                <a:gd name="connsiteX1" fmla="*/ 0 w 3367453"/>
                <a:gd name="connsiteY1" fmla="*/ 199982 h 468189"/>
                <a:gd name="connsiteX2" fmla="*/ 314963 w 3367453"/>
                <a:gd name="connsiteY2" fmla="*/ 0 h 468189"/>
                <a:gd name="connsiteX3" fmla="*/ 3367453 w 3367453"/>
                <a:gd name="connsiteY3" fmla="*/ 253558 h 468189"/>
                <a:gd name="connsiteX4" fmla="*/ 3134262 w 3367453"/>
                <a:gd name="connsiteY4" fmla="*/ 468189 h 46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7453" h="468189">
                  <a:moveTo>
                    <a:pt x="3134262" y="468189"/>
                  </a:moveTo>
                  <a:lnTo>
                    <a:pt x="0" y="199982"/>
                  </a:lnTo>
                  <a:cubicBezTo>
                    <a:pt x="110867" y="131458"/>
                    <a:pt x="204296" y="73646"/>
                    <a:pt x="314963" y="0"/>
                  </a:cubicBezTo>
                  <a:lnTo>
                    <a:pt x="3367453" y="253558"/>
                  </a:lnTo>
                  <a:cubicBezTo>
                    <a:pt x="3280399" y="324464"/>
                    <a:pt x="3221117" y="385017"/>
                    <a:pt x="3134262" y="468189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68A597D-D163-91AE-1218-39899D964940}"/>
                </a:ext>
              </a:extLst>
            </p:cNvPr>
            <p:cNvSpPr/>
            <p:nvPr/>
          </p:nvSpPr>
          <p:spPr>
            <a:xfrm>
              <a:off x="7098828" y="3149102"/>
              <a:ext cx="3569125" cy="491313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126718 w 6369434"/>
                <a:gd name="connsiteY0" fmla="*/ 756425 h 756425"/>
                <a:gd name="connsiteX1" fmla="*/ 2795546 w 6369434"/>
                <a:gd name="connsiteY1" fmla="*/ 455832 h 756425"/>
                <a:gd name="connsiteX2" fmla="*/ 2976 w 6369434"/>
                <a:gd name="connsiteY2" fmla="*/ 0 h 756425"/>
                <a:gd name="connsiteX3" fmla="*/ 6369434 w 6369434"/>
                <a:gd name="connsiteY3" fmla="*/ 544175 h 756425"/>
                <a:gd name="connsiteX4" fmla="*/ 6126718 w 6369434"/>
                <a:gd name="connsiteY4" fmla="*/ 756425 h 756425"/>
                <a:gd name="connsiteX0" fmla="*/ 3331172 w 3573888"/>
                <a:gd name="connsiteY0" fmla="*/ 496075 h 496075"/>
                <a:gd name="connsiteX1" fmla="*/ 0 w 3573888"/>
                <a:gd name="connsiteY1" fmla="*/ 195482 h 496075"/>
                <a:gd name="connsiteX2" fmla="*/ 350680 w 3573888"/>
                <a:gd name="connsiteY2" fmla="*/ 0 h 496075"/>
                <a:gd name="connsiteX3" fmla="*/ 3573888 w 3573888"/>
                <a:gd name="connsiteY3" fmla="*/ 283825 h 496075"/>
                <a:gd name="connsiteX4" fmla="*/ 3331172 w 3573888"/>
                <a:gd name="connsiteY4" fmla="*/ 496075 h 496075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26409 w 3569125"/>
                <a:gd name="connsiteY0" fmla="*/ 491313 h 491313"/>
                <a:gd name="connsiteX1" fmla="*/ 0 w 3569125"/>
                <a:gd name="connsiteY1" fmla="*/ 205007 h 491313"/>
                <a:gd name="connsiteX2" fmla="*/ 384017 w 3569125"/>
                <a:gd name="connsiteY2" fmla="*/ 0 h 491313"/>
                <a:gd name="connsiteX3" fmla="*/ 3569125 w 3569125"/>
                <a:gd name="connsiteY3" fmla="*/ 279063 h 491313"/>
                <a:gd name="connsiteX4" fmla="*/ 3326409 w 3569125"/>
                <a:gd name="connsiteY4" fmla="*/ 491313 h 49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9125" h="491313">
                  <a:moveTo>
                    <a:pt x="3326409" y="491313"/>
                  </a:moveTo>
                  <a:lnTo>
                    <a:pt x="0" y="205007"/>
                  </a:lnTo>
                  <a:cubicBezTo>
                    <a:pt x="110867" y="136483"/>
                    <a:pt x="259062" y="73646"/>
                    <a:pt x="384017" y="0"/>
                  </a:cubicBezTo>
                  <a:lnTo>
                    <a:pt x="3569125" y="279063"/>
                  </a:lnTo>
                  <a:cubicBezTo>
                    <a:pt x="3482071" y="349969"/>
                    <a:pt x="3415645" y="410523"/>
                    <a:pt x="3326409" y="491313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B5CE7C-F107-B40F-8815-E00BA1B36127}"/>
                </a:ext>
              </a:extLst>
            </p:cNvPr>
            <p:cNvSpPr/>
            <p:nvPr/>
          </p:nvSpPr>
          <p:spPr>
            <a:xfrm rot="19080000">
              <a:off x="10272457" y="3580927"/>
              <a:ext cx="536570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D7859AF-781A-F1B4-6EEF-4BF78BBF2773}"/>
                </a:ext>
              </a:extLst>
            </p:cNvPr>
            <p:cNvSpPr/>
            <p:nvPr/>
          </p:nvSpPr>
          <p:spPr>
            <a:xfrm rot="19080000">
              <a:off x="10862354" y="3065859"/>
              <a:ext cx="529824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2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D1B8050-0837-E3E1-96CE-67EBEBCD43C4}"/>
              </a:ext>
            </a:extLst>
          </p:cNvPr>
          <p:cNvSpPr txBox="1"/>
          <p:nvPr/>
        </p:nvSpPr>
        <p:spPr>
          <a:xfrm>
            <a:off x="8464853" y="1188991"/>
            <a:ext cx="2075889" cy="83099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5400" b="1">
                <a:cs typeface="Times New Roman" panose="02020603050405020304" pitchFamily="18" charset="0"/>
              </a:rPr>
              <a:t>DP vias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60B497-9352-8597-5E11-D0F73A7C432B}"/>
              </a:ext>
            </a:extLst>
          </p:cNvPr>
          <p:cNvCxnSpPr>
            <a:cxnSpLocks/>
          </p:cNvCxnSpPr>
          <p:nvPr/>
        </p:nvCxnSpPr>
        <p:spPr>
          <a:xfrm flipH="1">
            <a:off x="6698513" y="1739622"/>
            <a:ext cx="1620822" cy="353450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C40CB52-F319-343F-7ABB-6F31614665BD}"/>
              </a:ext>
            </a:extLst>
          </p:cNvPr>
          <p:cNvSpPr/>
          <p:nvPr/>
        </p:nvSpPr>
        <p:spPr>
          <a:xfrm>
            <a:off x="3746500" y="1001689"/>
            <a:ext cx="4572835" cy="876051"/>
          </a:xfrm>
          <a:custGeom>
            <a:avLst/>
            <a:gdLst>
              <a:gd name="connsiteX0" fmla="*/ 2336800 w 2336800"/>
              <a:gd name="connsiteY0" fmla="*/ 8980 h 542380"/>
              <a:gd name="connsiteX1" fmla="*/ 1117600 w 2336800"/>
              <a:gd name="connsiteY1" fmla="*/ 72480 h 542380"/>
              <a:gd name="connsiteX2" fmla="*/ 0 w 2336800"/>
              <a:gd name="connsiteY2" fmla="*/ 542380 h 542380"/>
              <a:gd name="connsiteX0" fmla="*/ 2362200 w 2362200"/>
              <a:gd name="connsiteY0" fmla="*/ 293651 h 484151"/>
              <a:gd name="connsiteX1" fmla="*/ 1117600 w 2362200"/>
              <a:gd name="connsiteY1" fmla="*/ 14251 h 484151"/>
              <a:gd name="connsiteX2" fmla="*/ 0 w 2362200"/>
              <a:gd name="connsiteY2" fmla="*/ 484151 h 484151"/>
              <a:gd name="connsiteX0" fmla="*/ 2362200 w 2362200"/>
              <a:gd name="connsiteY0" fmla="*/ 296065 h 486565"/>
              <a:gd name="connsiteX1" fmla="*/ 1117600 w 2362200"/>
              <a:gd name="connsiteY1" fmla="*/ 16665 h 486565"/>
              <a:gd name="connsiteX2" fmla="*/ 0 w 2362200"/>
              <a:gd name="connsiteY2" fmla="*/ 486565 h 486565"/>
              <a:gd name="connsiteX0" fmla="*/ 2362200 w 2362200"/>
              <a:gd name="connsiteY0" fmla="*/ 286062 h 476562"/>
              <a:gd name="connsiteX1" fmla="*/ 1117600 w 2362200"/>
              <a:gd name="connsiteY1" fmla="*/ 6662 h 476562"/>
              <a:gd name="connsiteX2" fmla="*/ 0 w 2362200"/>
              <a:gd name="connsiteY2" fmla="*/ 476562 h 476562"/>
              <a:gd name="connsiteX0" fmla="*/ 2362200 w 2362200"/>
              <a:gd name="connsiteY0" fmla="*/ 286062 h 476562"/>
              <a:gd name="connsiteX1" fmla="*/ 1117600 w 2362200"/>
              <a:gd name="connsiteY1" fmla="*/ 6662 h 476562"/>
              <a:gd name="connsiteX2" fmla="*/ 0 w 2362200"/>
              <a:gd name="connsiteY2" fmla="*/ 476562 h 47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2200" h="476562">
                <a:moveTo>
                  <a:pt x="2362200" y="286062"/>
                </a:moveTo>
                <a:cubicBezTo>
                  <a:pt x="2099733" y="209862"/>
                  <a:pt x="1545167" y="-44138"/>
                  <a:pt x="1117600" y="6662"/>
                </a:cubicBezTo>
                <a:cubicBezTo>
                  <a:pt x="728133" y="44762"/>
                  <a:pt x="364066" y="286062"/>
                  <a:pt x="0" y="476562"/>
                </a:cubicBezTo>
              </a:path>
            </a:pathLst>
          </a:custGeom>
          <a:noFill/>
          <a:ln w="5715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12C4FE2-3BFB-0A8D-5E4F-FDC955CDA1E4}"/>
              </a:ext>
            </a:extLst>
          </p:cNvPr>
          <p:cNvGrpSpPr/>
          <p:nvPr/>
        </p:nvGrpSpPr>
        <p:grpSpPr>
          <a:xfrm>
            <a:off x="700520" y="2314536"/>
            <a:ext cx="4033208" cy="1376903"/>
            <a:chOff x="879629" y="4633530"/>
            <a:chExt cx="4033208" cy="137690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FE8BB2-3E4C-B7FC-034C-8B829B58D0DC}"/>
                </a:ext>
              </a:extLst>
            </p:cNvPr>
            <p:cNvSpPr/>
            <p:nvPr/>
          </p:nvSpPr>
          <p:spPr>
            <a:xfrm>
              <a:off x="879629" y="5684005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988A3-A330-3421-3F24-2D6943F60BEF}"/>
                </a:ext>
              </a:extLst>
            </p:cNvPr>
            <p:cNvSpPr/>
            <p:nvPr/>
          </p:nvSpPr>
          <p:spPr>
            <a:xfrm>
              <a:off x="2720784" y="5688847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B638CFF6-DF55-BE05-C01E-7764143CCF9E}"/>
                </a:ext>
              </a:extLst>
            </p:cNvPr>
            <p:cNvSpPr/>
            <p:nvPr/>
          </p:nvSpPr>
          <p:spPr>
            <a:xfrm rot="10800000">
              <a:off x="887682" y="4643726"/>
              <a:ext cx="2172544" cy="103435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D35E31DE-EDF1-6FD2-91BC-3B8B812A0958}"/>
                </a:ext>
              </a:extLst>
            </p:cNvPr>
            <p:cNvSpPr/>
            <p:nvPr/>
          </p:nvSpPr>
          <p:spPr>
            <a:xfrm rot="10800000">
              <a:off x="2724102" y="4633530"/>
              <a:ext cx="2188735" cy="104999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7D3FD05-C4CE-FC6F-C3DF-6590C4CA2FB0}"/>
                </a:ext>
              </a:extLst>
            </p:cNvPr>
            <p:cNvSpPr/>
            <p:nvPr/>
          </p:nvSpPr>
          <p:spPr>
            <a:xfrm>
              <a:off x="3456462" y="4634909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77762D4-21C1-FF4E-4DA0-2FA1B11CFF8E}"/>
                </a:ext>
              </a:extLst>
            </p:cNvPr>
            <p:cNvSpPr/>
            <p:nvPr/>
          </p:nvSpPr>
          <p:spPr>
            <a:xfrm>
              <a:off x="1610518" y="4637767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50898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0042431E-D5CC-BC57-D365-320356F96569}"/>
              </a:ext>
            </a:extLst>
          </p:cNvPr>
          <p:cNvGrpSpPr/>
          <p:nvPr/>
        </p:nvGrpSpPr>
        <p:grpSpPr>
          <a:xfrm>
            <a:off x="5507015" y="2552301"/>
            <a:ext cx="2673371" cy="615459"/>
            <a:chOff x="5507015" y="2552301"/>
            <a:chExt cx="2673371" cy="615459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087038A-D9CB-0599-104A-D5C75D8412D2}"/>
                </a:ext>
              </a:extLst>
            </p:cNvPr>
            <p:cNvSpPr/>
            <p:nvPr/>
          </p:nvSpPr>
          <p:spPr>
            <a:xfrm>
              <a:off x="5507015" y="2740281"/>
              <a:ext cx="1165648" cy="423388"/>
            </a:xfrm>
            <a:custGeom>
              <a:avLst/>
              <a:gdLst>
                <a:gd name="connsiteX0" fmla="*/ 1058439 w 1090336"/>
                <a:gd name="connsiteY0" fmla="*/ 140649 h 445054"/>
                <a:gd name="connsiteX1" fmla="*/ 750095 w 1090336"/>
                <a:gd name="connsiteY1" fmla="*/ 183179 h 445054"/>
                <a:gd name="connsiteX2" fmla="*/ 409853 w 1090336"/>
                <a:gd name="connsiteY2" fmla="*/ 161914 h 445054"/>
                <a:gd name="connsiteX3" fmla="*/ 159988 w 1090336"/>
                <a:gd name="connsiteY3" fmla="*/ 114067 h 445054"/>
                <a:gd name="connsiteX4" fmla="*/ 27081 w 1090336"/>
                <a:gd name="connsiteY4" fmla="*/ 7742 h 445054"/>
                <a:gd name="connsiteX5" fmla="*/ 27081 w 1090336"/>
                <a:gd name="connsiteY5" fmla="*/ 347984 h 445054"/>
                <a:gd name="connsiteX6" fmla="*/ 314160 w 1090336"/>
                <a:gd name="connsiteY6" fmla="*/ 438360 h 445054"/>
                <a:gd name="connsiteX7" fmla="*/ 643769 w 1090336"/>
                <a:gd name="connsiteY7" fmla="*/ 438360 h 445054"/>
                <a:gd name="connsiteX8" fmla="*/ 941481 w 1090336"/>
                <a:gd name="connsiteY8" fmla="*/ 427728 h 445054"/>
                <a:gd name="connsiteX9" fmla="*/ 1090336 w 1090336"/>
                <a:gd name="connsiteY9" fmla="*/ 433044 h 445054"/>
                <a:gd name="connsiteX0" fmla="*/ 1069902 w 1101799"/>
                <a:gd name="connsiteY0" fmla="*/ 147493 h 451898"/>
                <a:gd name="connsiteX1" fmla="*/ 761558 w 1101799"/>
                <a:gd name="connsiteY1" fmla="*/ 190023 h 451898"/>
                <a:gd name="connsiteX2" fmla="*/ 421316 w 1101799"/>
                <a:gd name="connsiteY2" fmla="*/ 168758 h 451898"/>
                <a:gd name="connsiteX3" fmla="*/ 171451 w 1101799"/>
                <a:gd name="connsiteY3" fmla="*/ 120911 h 451898"/>
                <a:gd name="connsiteX4" fmla="*/ 17113 w 1101799"/>
                <a:gd name="connsiteY4" fmla="*/ 7442 h 451898"/>
                <a:gd name="connsiteX5" fmla="*/ 38544 w 1101799"/>
                <a:gd name="connsiteY5" fmla="*/ 354828 h 451898"/>
                <a:gd name="connsiteX6" fmla="*/ 325623 w 1101799"/>
                <a:gd name="connsiteY6" fmla="*/ 445204 h 451898"/>
                <a:gd name="connsiteX7" fmla="*/ 655232 w 1101799"/>
                <a:gd name="connsiteY7" fmla="*/ 445204 h 451898"/>
                <a:gd name="connsiteX8" fmla="*/ 952944 w 1101799"/>
                <a:gd name="connsiteY8" fmla="*/ 434572 h 451898"/>
                <a:gd name="connsiteX9" fmla="*/ 1101799 w 1101799"/>
                <a:gd name="connsiteY9" fmla="*/ 439888 h 451898"/>
                <a:gd name="connsiteX0" fmla="*/ 1081967 w 1113864"/>
                <a:gd name="connsiteY0" fmla="*/ 145102 h 449507"/>
                <a:gd name="connsiteX1" fmla="*/ 773623 w 1113864"/>
                <a:gd name="connsiteY1" fmla="*/ 187632 h 449507"/>
                <a:gd name="connsiteX2" fmla="*/ 433381 w 1113864"/>
                <a:gd name="connsiteY2" fmla="*/ 166367 h 449507"/>
                <a:gd name="connsiteX3" fmla="*/ 183516 w 1113864"/>
                <a:gd name="connsiteY3" fmla="*/ 118520 h 449507"/>
                <a:gd name="connsiteX4" fmla="*/ 29178 w 1113864"/>
                <a:gd name="connsiteY4" fmla="*/ 5051 h 449507"/>
                <a:gd name="connsiteX5" fmla="*/ 50609 w 1113864"/>
                <a:gd name="connsiteY5" fmla="*/ 352437 h 449507"/>
                <a:gd name="connsiteX6" fmla="*/ 337688 w 1113864"/>
                <a:gd name="connsiteY6" fmla="*/ 442813 h 449507"/>
                <a:gd name="connsiteX7" fmla="*/ 667297 w 1113864"/>
                <a:gd name="connsiteY7" fmla="*/ 442813 h 449507"/>
                <a:gd name="connsiteX8" fmla="*/ 965009 w 1113864"/>
                <a:gd name="connsiteY8" fmla="*/ 432181 h 449507"/>
                <a:gd name="connsiteX9" fmla="*/ 1113864 w 1113864"/>
                <a:gd name="connsiteY9" fmla="*/ 437497 h 449507"/>
                <a:gd name="connsiteX0" fmla="*/ 1060125 w 1092022"/>
                <a:gd name="connsiteY0" fmla="*/ 140051 h 444456"/>
                <a:gd name="connsiteX1" fmla="*/ 751781 w 1092022"/>
                <a:gd name="connsiteY1" fmla="*/ 182581 h 444456"/>
                <a:gd name="connsiteX2" fmla="*/ 411539 w 1092022"/>
                <a:gd name="connsiteY2" fmla="*/ 161316 h 444456"/>
                <a:gd name="connsiteX3" fmla="*/ 161674 w 1092022"/>
                <a:gd name="connsiteY3" fmla="*/ 113469 h 444456"/>
                <a:gd name="connsiteX4" fmla="*/ 7336 w 1092022"/>
                <a:gd name="connsiteY4" fmla="*/ 0 h 444456"/>
                <a:gd name="connsiteX5" fmla="*/ 28767 w 1092022"/>
                <a:gd name="connsiteY5" fmla="*/ 347386 h 444456"/>
                <a:gd name="connsiteX6" fmla="*/ 315846 w 1092022"/>
                <a:gd name="connsiteY6" fmla="*/ 437762 h 444456"/>
                <a:gd name="connsiteX7" fmla="*/ 645455 w 1092022"/>
                <a:gd name="connsiteY7" fmla="*/ 437762 h 444456"/>
                <a:gd name="connsiteX8" fmla="*/ 943167 w 1092022"/>
                <a:gd name="connsiteY8" fmla="*/ 427130 h 444456"/>
                <a:gd name="connsiteX9" fmla="*/ 1092022 w 1092022"/>
                <a:gd name="connsiteY9" fmla="*/ 432446 h 444456"/>
                <a:gd name="connsiteX0" fmla="*/ 1067821 w 1099718"/>
                <a:gd name="connsiteY0" fmla="*/ 140051 h 444632"/>
                <a:gd name="connsiteX1" fmla="*/ 759477 w 1099718"/>
                <a:gd name="connsiteY1" fmla="*/ 182581 h 444632"/>
                <a:gd name="connsiteX2" fmla="*/ 419235 w 1099718"/>
                <a:gd name="connsiteY2" fmla="*/ 161316 h 444632"/>
                <a:gd name="connsiteX3" fmla="*/ 169370 w 1099718"/>
                <a:gd name="connsiteY3" fmla="*/ 113469 h 444632"/>
                <a:gd name="connsiteX4" fmla="*/ 15032 w 1099718"/>
                <a:gd name="connsiteY4" fmla="*/ 0 h 444632"/>
                <a:gd name="connsiteX5" fmla="*/ 24557 w 1099718"/>
                <a:gd name="connsiteY5" fmla="*/ 345005 h 444632"/>
                <a:gd name="connsiteX6" fmla="*/ 323542 w 1099718"/>
                <a:gd name="connsiteY6" fmla="*/ 437762 h 444632"/>
                <a:gd name="connsiteX7" fmla="*/ 653151 w 1099718"/>
                <a:gd name="connsiteY7" fmla="*/ 437762 h 444632"/>
                <a:gd name="connsiteX8" fmla="*/ 950863 w 1099718"/>
                <a:gd name="connsiteY8" fmla="*/ 427130 h 444632"/>
                <a:gd name="connsiteX9" fmla="*/ 1099718 w 1099718"/>
                <a:gd name="connsiteY9" fmla="*/ 432446 h 444632"/>
                <a:gd name="connsiteX0" fmla="*/ 1052789 w 1084686"/>
                <a:gd name="connsiteY0" fmla="*/ 140051 h 444632"/>
                <a:gd name="connsiteX1" fmla="*/ 744445 w 1084686"/>
                <a:gd name="connsiteY1" fmla="*/ 182581 h 444632"/>
                <a:gd name="connsiteX2" fmla="*/ 404203 w 1084686"/>
                <a:gd name="connsiteY2" fmla="*/ 161316 h 444632"/>
                <a:gd name="connsiteX3" fmla="*/ 154338 w 1084686"/>
                <a:gd name="connsiteY3" fmla="*/ 113469 h 444632"/>
                <a:gd name="connsiteX4" fmla="*/ 0 w 1084686"/>
                <a:gd name="connsiteY4" fmla="*/ 0 h 444632"/>
                <a:gd name="connsiteX5" fmla="*/ 9525 w 1084686"/>
                <a:gd name="connsiteY5" fmla="*/ 345005 h 444632"/>
                <a:gd name="connsiteX6" fmla="*/ 308510 w 1084686"/>
                <a:gd name="connsiteY6" fmla="*/ 437762 h 444632"/>
                <a:gd name="connsiteX7" fmla="*/ 638119 w 1084686"/>
                <a:gd name="connsiteY7" fmla="*/ 437762 h 444632"/>
                <a:gd name="connsiteX8" fmla="*/ 935831 w 1084686"/>
                <a:gd name="connsiteY8" fmla="*/ 427130 h 444632"/>
                <a:gd name="connsiteX9" fmla="*/ 1084686 w 1084686"/>
                <a:gd name="connsiteY9" fmla="*/ 432446 h 444632"/>
                <a:gd name="connsiteX0" fmla="*/ 1052789 w 1084686"/>
                <a:gd name="connsiteY0" fmla="*/ 140051 h 444632"/>
                <a:gd name="connsiteX1" fmla="*/ 744445 w 1084686"/>
                <a:gd name="connsiteY1" fmla="*/ 182581 h 444632"/>
                <a:gd name="connsiteX2" fmla="*/ 404203 w 1084686"/>
                <a:gd name="connsiteY2" fmla="*/ 161316 h 444632"/>
                <a:gd name="connsiteX3" fmla="*/ 154338 w 1084686"/>
                <a:gd name="connsiteY3" fmla="*/ 113469 h 444632"/>
                <a:gd name="connsiteX4" fmla="*/ 0 w 1084686"/>
                <a:gd name="connsiteY4" fmla="*/ 0 h 444632"/>
                <a:gd name="connsiteX5" fmla="*/ 9525 w 1084686"/>
                <a:gd name="connsiteY5" fmla="*/ 345005 h 444632"/>
                <a:gd name="connsiteX6" fmla="*/ 308510 w 1084686"/>
                <a:gd name="connsiteY6" fmla="*/ 437762 h 444632"/>
                <a:gd name="connsiteX7" fmla="*/ 638119 w 1084686"/>
                <a:gd name="connsiteY7" fmla="*/ 437762 h 444632"/>
                <a:gd name="connsiteX8" fmla="*/ 935831 w 1084686"/>
                <a:gd name="connsiteY8" fmla="*/ 427130 h 444632"/>
                <a:gd name="connsiteX9" fmla="*/ 1084686 w 1084686"/>
                <a:gd name="connsiteY9" fmla="*/ 432446 h 444632"/>
                <a:gd name="connsiteX0" fmla="*/ 1052789 w 1084686"/>
                <a:gd name="connsiteY0" fmla="*/ 140051 h 456812"/>
                <a:gd name="connsiteX1" fmla="*/ 744445 w 1084686"/>
                <a:gd name="connsiteY1" fmla="*/ 182581 h 456812"/>
                <a:gd name="connsiteX2" fmla="*/ 404203 w 1084686"/>
                <a:gd name="connsiteY2" fmla="*/ 161316 h 456812"/>
                <a:gd name="connsiteX3" fmla="*/ 154338 w 1084686"/>
                <a:gd name="connsiteY3" fmla="*/ 113469 h 456812"/>
                <a:gd name="connsiteX4" fmla="*/ 0 w 1084686"/>
                <a:gd name="connsiteY4" fmla="*/ 0 h 456812"/>
                <a:gd name="connsiteX5" fmla="*/ 9525 w 1084686"/>
                <a:gd name="connsiteY5" fmla="*/ 345005 h 456812"/>
                <a:gd name="connsiteX6" fmla="*/ 308510 w 1084686"/>
                <a:gd name="connsiteY6" fmla="*/ 437762 h 456812"/>
                <a:gd name="connsiteX7" fmla="*/ 638119 w 1084686"/>
                <a:gd name="connsiteY7" fmla="*/ 456812 h 456812"/>
                <a:gd name="connsiteX8" fmla="*/ 935831 w 1084686"/>
                <a:gd name="connsiteY8" fmla="*/ 427130 h 456812"/>
                <a:gd name="connsiteX9" fmla="*/ 1084686 w 1084686"/>
                <a:gd name="connsiteY9" fmla="*/ 432446 h 456812"/>
                <a:gd name="connsiteX0" fmla="*/ 1052789 w 1084686"/>
                <a:gd name="connsiteY0" fmla="*/ 140051 h 472425"/>
                <a:gd name="connsiteX1" fmla="*/ 744445 w 1084686"/>
                <a:gd name="connsiteY1" fmla="*/ 182581 h 472425"/>
                <a:gd name="connsiteX2" fmla="*/ 404203 w 1084686"/>
                <a:gd name="connsiteY2" fmla="*/ 161316 h 472425"/>
                <a:gd name="connsiteX3" fmla="*/ 154338 w 1084686"/>
                <a:gd name="connsiteY3" fmla="*/ 113469 h 472425"/>
                <a:gd name="connsiteX4" fmla="*/ 0 w 1084686"/>
                <a:gd name="connsiteY4" fmla="*/ 0 h 472425"/>
                <a:gd name="connsiteX5" fmla="*/ 9525 w 1084686"/>
                <a:gd name="connsiteY5" fmla="*/ 345005 h 472425"/>
                <a:gd name="connsiteX6" fmla="*/ 308510 w 1084686"/>
                <a:gd name="connsiteY6" fmla="*/ 437762 h 472425"/>
                <a:gd name="connsiteX7" fmla="*/ 638119 w 1084686"/>
                <a:gd name="connsiteY7" fmla="*/ 456812 h 472425"/>
                <a:gd name="connsiteX8" fmla="*/ 938212 w 1084686"/>
                <a:gd name="connsiteY8" fmla="*/ 472374 h 472425"/>
                <a:gd name="connsiteX9" fmla="*/ 1084686 w 1084686"/>
                <a:gd name="connsiteY9" fmla="*/ 432446 h 472425"/>
                <a:gd name="connsiteX0" fmla="*/ 1052789 w 1084686"/>
                <a:gd name="connsiteY0" fmla="*/ 14005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31358 w 1084686"/>
                <a:gd name="connsiteY0" fmla="*/ 17815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8983 w 1084686"/>
                <a:gd name="connsiteY0" fmla="*/ 15910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84686"/>
                <a:gd name="connsiteY0" fmla="*/ 135288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84686"/>
                <a:gd name="connsiteY0" fmla="*/ 135288 h 480071"/>
                <a:gd name="connsiteX1" fmla="*/ 725395 w 1084686"/>
                <a:gd name="connsiteY1" fmla="*/ 177818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91830"/>
                <a:gd name="connsiteY0" fmla="*/ 135288 h 472425"/>
                <a:gd name="connsiteX1" fmla="*/ 725395 w 1091830"/>
                <a:gd name="connsiteY1" fmla="*/ 177818 h 472425"/>
                <a:gd name="connsiteX2" fmla="*/ 404203 w 1091830"/>
                <a:gd name="connsiteY2" fmla="*/ 161316 h 472425"/>
                <a:gd name="connsiteX3" fmla="*/ 154338 w 1091830"/>
                <a:gd name="connsiteY3" fmla="*/ 113469 h 472425"/>
                <a:gd name="connsiteX4" fmla="*/ 0 w 1091830"/>
                <a:gd name="connsiteY4" fmla="*/ 0 h 472425"/>
                <a:gd name="connsiteX5" fmla="*/ 9525 w 1091830"/>
                <a:gd name="connsiteY5" fmla="*/ 345005 h 472425"/>
                <a:gd name="connsiteX6" fmla="*/ 308510 w 1091830"/>
                <a:gd name="connsiteY6" fmla="*/ 437762 h 472425"/>
                <a:gd name="connsiteX7" fmla="*/ 638119 w 1091830"/>
                <a:gd name="connsiteY7" fmla="*/ 456812 h 472425"/>
                <a:gd name="connsiteX8" fmla="*/ 938212 w 1091830"/>
                <a:gd name="connsiteY8" fmla="*/ 472374 h 472425"/>
                <a:gd name="connsiteX9" fmla="*/ 1091830 w 1091830"/>
                <a:gd name="connsiteY9" fmla="*/ 418159 h 472425"/>
                <a:gd name="connsiteX0" fmla="*/ 1076601 w 1091830"/>
                <a:gd name="connsiteY0" fmla="*/ 135288 h 472425"/>
                <a:gd name="connsiteX1" fmla="*/ 725395 w 1091830"/>
                <a:gd name="connsiteY1" fmla="*/ 177818 h 472425"/>
                <a:gd name="connsiteX2" fmla="*/ 404203 w 1091830"/>
                <a:gd name="connsiteY2" fmla="*/ 161316 h 472425"/>
                <a:gd name="connsiteX3" fmla="*/ 154338 w 1091830"/>
                <a:gd name="connsiteY3" fmla="*/ 113469 h 472425"/>
                <a:gd name="connsiteX4" fmla="*/ 0 w 1091830"/>
                <a:gd name="connsiteY4" fmla="*/ 0 h 472425"/>
                <a:gd name="connsiteX5" fmla="*/ 9525 w 1091830"/>
                <a:gd name="connsiteY5" fmla="*/ 345005 h 472425"/>
                <a:gd name="connsiteX6" fmla="*/ 308510 w 1091830"/>
                <a:gd name="connsiteY6" fmla="*/ 437762 h 472425"/>
                <a:gd name="connsiteX7" fmla="*/ 638119 w 1091830"/>
                <a:gd name="connsiteY7" fmla="*/ 456812 h 472425"/>
                <a:gd name="connsiteX8" fmla="*/ 938212 w 1091830"/>
                <a:gd name="connsiteY8" fmla="*/ 472374 h 472425"/>
                <a:gd name="connsiteX9" fmla="*/ 1091830 w 1091830"/>
                <a:gd name="connsiteY9" fmla="*/ 418159 h 472425"/>
                <a:gd name="connsiteX0" fmla="*/ 1076601 w 1091830"/>
                <a:gd name="connsiteY0" fmla="*/ 135288 h 457530"/>
                <a:gd name="connsiteX1" fmla="*/ 725395 w 1091830"/>
                <a:gd name="connsiteY1" fmla="*/ 177818 h 457530"/>
                <a:gd name="connsiteX2" fmla="*/ 404203 w 1091830"/>
                <a:gd name="connsiteY2" fmla="*/ 161316 h 457530"/>
                <a:gd name="connsiteX3" fmla="*/ 154338 w 1091830"/>
                <a:gd name="connsiteY3" fmla="*/ 113469 h 457530"/>
                <a:gd name="connsiteX4" fmla="*/ 0 w 1091830"/>
                <a:gd name="connsiteY4" fmla="*/ 0 h 457530"/>
                <a:gd name="connsiteX5" fmla="*/ 9525 w 1091830"/>
                <a:gd name="connsiteY5" fmla="*/ 345005 h 457530"/>
                <a:gd name="connsiteX6" fmla="*/ 308510 w 1091830"/>
                <a:gd name="connsiteY6" fmla="*/ 437762 h 457530"/>
                <a:gd name="connsiteX7" fmla="*/ 638119 w 1091830"/>
                <a:gd name="connsiteY7" fmla="*/ 456812 h 457530"/>
                <a:gd name="connsiteX8" fmla="*/ 902493 w 1091830"/>
                <a:gd name="connsiteY8" fmla="*/ 453324 h 457530"/>
                <a:gd name="connsiteX9" fmla="*/ 1091830 w 1091830"/>
                <a:gd name="connsiteY9" fmla="*/ 418159 h 457530"/>
                <a:gd name="connsiteX0" fmla="*/ 1067937 w 1083166"/>
                <a:gd name="connsiteY0" fmla="*/ 125763 h 448005"/>
                <a:gd name="connsiteX1" fmla="*/ 716731 w 1083166"/>
                <a:gd name="connsiteY1" fmla="*/ 168293 h 448005"/>
                <a:gd name="connsiteX2" fmla="*/ 395539 w 1083166"/>
                <a:gd name="connsiteY2" fmla="*/ 151791 h 448005"/>
                <a:gd name="connsiteX3" fmla="*/ 145674 w 1083166"/>
                <a:gd name="connsiteY3" fmla="*/ 103944 h 448005"/>
                <a:gd name="connsiteX4" fmla="*/ 3242 w 1083166"/>
                <a:gd name="connsiteY4" fmla="*/ 0 h 448005"/>
                <a:gd name="connsiteX5" fmla="*/ 861 w 1083166"/>
                <a:gd name="connsiteY5" fmla="*/ 335480 h 448005"/>
                <a:gd name="connsiteX6" fmla="*/ 299846 w 1083166"/>
                <a:gd name="connsiteY6" fmla="*/ 428237 h 448005"/>
                <a:gd name="connsiteX7" fmla="*/ 629455 w 1083166"/>
                <a:gd name="connsiteY7" fmla="*/ 447287 h 448005"/>
                <a:gd name="connsiteX8" fmla="*/ 893829 w 1083166"/>
                <a:gd name="connsiteY8" fmla="*/ 443799 h 448005"/>
                <a:gd name="connsiteX9" fmla="*/ 1083166 w 1083166"/>
                <a:gd name="connsiteY9" fmla="*/ 408634 h 448005"/>
                <a:gd name="connsiteX0" fmla="*/ 1064695 w 1079924"/>
                <a:gd name="connsiteY0" fmla="*/ 125763 h 448005"/>
                <a:gd name="connsiteX1" fmla="*/ 713489 w 1079924"/>
                <a:gd name="connsiteY1" fmla="*/ 168293 h 448005"/>
                <a:gd name="connsiteX2" fmla="*/ 392297 w 1079924"/>
                <a:gd name="connsiteY2" fmla="*/ 151791 h 448005"/>
                <a:gd name="connsiteX3" fmla="*/ 142432 w 1079924"/>
                <a:gd name="connsiteY3" fmla="*/ 103944 h 448005"/>
                <a:gd name="connsiteX4" fmla="*/ 0 w 1079924"/>
                <a:gd name="connsiteY4" fmla="*/ 0 h 448005"/>
                <a:gd name="connsiteX5" fmla="*/ 11906 w 1079924"/>
                <a:gd name="connsiteY5" fmla="*/ 340243 h 448005"/>
                <a:gd name="connsiteX6" fmla="*/ 296604 w 1079924"/>
                <a:gd name="connsiteY6" fmla="*/ 428237 h 448005"/>
                <a:gd name="connsiteX7" fmla="*/ 626213 w 1079924"/>
                <a:gd name="connsiteY7" fmla="*/ 447287 h 448005"/>
                <a:gd name="connsiteX8" fmla="*/ 890587 w 1079924"/>
                <a:gd name="connsiteY8" fmla="*/ 443799 h 448005"/>
                <a:gd name="connsiteX9" fmla="*/ 1079924 w 1079924"/>
                <a:gd name="connsiteY9" fmla="*/ 408634 h 448005"/>
                <a:gd name="connsiteX0" fmla="*/ 1059932 w 1075161"/>
                <a:gd name="connsiteY0" fmla="*/ 109094 h 431336"/>
                <a:gd name="connsiteX1" fmla="*/ 708726 w 1075161"/>
                <a:gd name="connsiteY1" fmla="*/ 151624 h 431336"/>
                <a:gd name="connsiteX2" fmla="*/ 387534 w 1075161"/>
                <a:gd name="connsiteY2" fmla="*/ 135122 h 431336"/>
                <a:gd name="connsiteX3" fmla="*/ 137669 w 1075161"/>
                <a:gd name="connsiteY3" fmla="*/ 87275 h 431336"/>
                <a:gd name="connsiteX4" fmla="*/ 0 w 1075161"/>
                <a:gd name="connsiteY4" fmla="*/ 0 h 431336"/>
                <a:gd name="connsiteX5" fmla="*/ 7143 w 1075161"/>
                <a:gd name="connsiteY5" fmla="*/ 323574 h 431336"/>
                <a:gd name="connsiteX6" fmla="*/ 291841 w 1075161"/>
                <a:gd name="connsiteY6" fmla="*/ 411568 h 431336"/>
                <a:gd name="connsiteX7" fmla="*/ 621450 w 1075161"/>
                <a:gd name="connsiteY7" fmla="*/ 430618 h 431336"/>
                <a:gd name="connsiteX8" fmla="*/ 885824 w 1075161"/>
                <a:gd name="connsiteY8" fmla="*/ 427130 h 431336"/>
                <a:gd name="connsiteX9" fmla="*/ 1075161 w 1075161"/>
                <a:gd name="connsiteY9" fmla="*/ 391965 h 431336"/>
                <a:gd name="connsiteX0" fmla="*/ 1059932 w 1065636"/>
                <a:gd name="connsiteY0" fmla="*/ 109094 h 431336"/>
                <a:gd name="connsiteX1" fmla="*/ 708726 w 1065636"/>
                <a:gd name="connsiteY1" fmla="*/ 151624 h 431336"/>
                <a:gd name="connsiteX2" fmla="*/ 387534 w 1065636"/>
                <a:gd name="connsiteY2" fmla="*/ 135122 h 431336"/>
                <a:gd name="connsiteX3" fmla="*/ 137669 w 1065636"/>
                <a:gd name="connsiteY3" fmla="*/ 87275 h 431336"/>
                <a:gd name="connsiteX4" fmla="*/ 0 w 1065636"/>
                <a:gd name="connsiteY4" fmla="*/ 0 h 431336"/>
                <a:gd name="connsiteX5" fmla="*/ 7143 w 1065636"/>
                <a:gd name="connsiteY5" fmla="*/ 323574 h 431336"/>
                <a:gd name="connsiteX6" fmla="*/ 291841 w 1065636"/>
                <a:gd name="connsiteY6" fmla="*/ 411568 h 431336"/>
                <a:gd name="connsiteX7" fmla="*/ 621450 w 1065636"/>
                <a:gd name="connsiteY7" fmla="*/ 430618 h 431336"/>
                <a:gd name="connsiteX8" fmla="*/ 885824 w 1065636"/>
                <a:gd name="connsiteY8" fmla="*/ 427130 h 431336"/>
                <a:gd name="connsiteX9" fmla="*/ 1065636 w 1065636"/>
                <a:gd name="connsiteY9" fmla="*/ 384821 h 431336"/>
                <a:gd name="connsiteX0" fmla="*/ 1059932 w 1065636"/>
                <a:gd name="connsiteY0" fmla="*/ 109094 h 430672"/>
                <a:gd name="connsiteX1" fmla="*/ 708726 w 1065636"/>
                <a:gd name="connsiteY1" fmla="*/ 151624 h 430672"/>
                <a:gd name="connsiteX2" fmla="*/ 387534 w 1065636"/>
                <a:gd name="connsiteY2" fmla="*/ 135122 h 430672"/>
                <a:gd name="connsiteX3" fmla="*/ 137669 w 1065636"/>
                <a:gd name="connsiteY3" fmla="*/ 87275 h 430672"/>
                <a:gd name="connsiteX4" fmla="*/ 0 w 1065636"/>
                <a:gd name="connsiteY4" fmla="*/ 0 h 430672"/>
                <a:gd name="connsiteX5" fmla="*/ 7143 w 1065636"/>
                <a:gd name="connsiteY5" fmla="*/ 323574 h 430672"/>
                <a:gd name="connsiteX6" fmla="*/ 291841 w 1065636"/>
                <a:gd name="connsiteY6" fmla="*/ 411568 h 430672"/>
                <a:gd name="connsiteX7" fmla="*/ 621450 w 1065636"/>
                <a:gd name="connsiteY7" fmla="*/ 430618 h 430672"/>
                <a:gd name="connsiteX8" fmla="*/ 888205 w 1065636"/>
                <a:gd name="connsiteY8" fmla="*/ 417605 h 430672"/>
                <a:gd name="connsiteX9" fmla="*/ 1065636 w 1065636"/>
                <a:gd name="connsiteY9" fmla="*/ 384821 h 430672"/>
                <a:gd name="connsiteX0" fmla="*/ 1059932 w 1065636"/>
                <a:gd name="connsiteY0" fmla="*/ 109094 h 430672"/>
                <a:gd name="connsiteX1" fmla="*/ 708726 w 1065636"/>
                <a:gd name="connsiteY1" fmla="*/ 151624 h 430672"/>
                <a:gd name="connsiteX2" fmla="*/ 387534 w 1065636"/>
                <a:gd name="connsiteY2" fmla="*/ 135122 h 430672"/>
                <a:gd name="connsiteX3" fmla="*/ 137669 w 1065636"/>
                <a:gd name="connsiteY3" fmla="*/ 87275 h 430672"/>
                <a:gd name="connsiteX4" fmla="*/ 0 w 1065636"/>
                <a:gd name="connsiteY4" fmla="*/ 0 h 430672"/>
                <a:gd name="connsiteX5" fmla="*/ 7143 w 1065636"/>
                <a:gd name="connsiteY5" fmla="*/ 323574 h 430672"/>
                <a:gd name="connsiteX6" fmla="*/ 291841 w 1065636"/>
                <a:gd name="connsiteY6" fmla="*/ 411568 h 430672"/>
                <a:gd name="connsiteX7" fmla="*/ 621450 w 1065636"/>
                <a:gd name="connsiteY7" fmla="*/ 430618 h 430672"/>
                <a:gd name="connsiteX8" fmla="*/ 888205 w 1065636"/>
                <a:gd name="connsiteY8" fmla="*/ 417605 h 430672"/>
                <a:gd name="connsiteX9" fmla="*/ 1065636 w 1065636"/>
                <a:gd name="connsiteY9" fmla="*/ 384821 h 430672"/>
                <a:gd name="connsiteX0" fmla="*/ 1059932 w 1177555"/>
                <a:gd name="connsiteY0" fmla="*/ 109094 h 430672"/>
                <a:gd name="connsiteX1" fmla="*/ 708726 w 1177555"/>
                <a:gd name="connsiteY1" fmla="*/ 151624 h 430672"/>
                <a:gd name="connsiteX2" fmla="*/ 387534 w 1177555"/>
                <a:gd name="connsiteY2" fmla="*/ 135122 h 430672"/>
                <a:gd name="connsiteX3" fmla="*/ 137669 w 1177555"/>
                <a:gd name="connsiteY3" fmla="*/ 87275 h 430672"/>
                <a:gd name="connsiteX4" fmla="*/ 0 w 1177555"/>
                <a:gd name="connsiteY4" fmla="*/ 0 h 430672"/>
                <a:gd name="connsiteX5" fmla="*/ 7143 w 1177555"/>
                <a:gd name="connsiteY5" fmla="*/ 323574 h 430672"/>
                <a:gd name="connsiteX6" fmla="*/ 291841 w 1177555"/>
                <a:gd name="connsiteY6" fmla="*/ 411568 h 430672"/>
                <a:gd name="connsiteX7" fmla="*/ 621450 w 1177555"/>
                <a:gd name="connsiteY7" fmla="*/ 430618 h 430672"/>
                <a:gd name="connsiteX8" fmla="*/ 888205 w 1177555"/>
                <a:gd name="connsiteY8" fmla="*/ 417605 h 430672"/>
                <a:gd name="connsiteX9" fmla="*/ 1177555 w 1177555"/>
                <a:gd name="connsiteY9" fmla="*/ 330052 h 430672"/>
                <a:gd name="connsiteX0" fmla="*/ 1157563 w 1177555"/>
                <a:gd name="connsiteY0" fmla="*/ 85282 h 430672"/>
                <a:gd name="connsiteX1" fmla="*/ 708726 w 1177555"/>
                <a:gd name="connsiteY1" fmla="*/ 151624 h 430672"/>
                <a:gd name="connsiteX2" fmla="*/ 387534 w 1177555"/>
                <a:gd name="connsiteY2" fmla="*/ 135122 h 430672"/>
                <a:gd name="connsiteX3" fmla="*/ 137669 w 1177555"/>
                <a:gd name="connsiteY3" fmla="*/ 87275 h 430672"/>
                <a:gd name="connsiteX4" fmla="*/ 0 w 1177555"/>
                <a:gd name="connsiteY4" fmla="*/ 0 h 430672"/>
                <a:gd name="connsiteX5" fmla="*/ 7143 w 1177555"/>
                <a:gd name="connsiteY5" fmla="*/ 323574 h 430672"/>
                <a:gd name="connsiteX6" fmla="*/ 291841 w 1177555"/>
                <a:gd name="connsiteY6" fmla="*/ 411568 h 430672"/>
                <a:gd name="connsiteX7" fmla="*/ 621450 w 1177555"/>
                <a:gd name="connsiteY7" fmla="*/ 430618 h 430672"/>
                <a:gd name="connsiteX8" fmla="*/ 888205 w 1177555"/>
                <a:gd name="connsiteY8" fmla="*/ 417605 h 430672"/>
                <a:gd name="connsiteX9" fmla="*/ 1177555 w 1177555"/>
                <a:gd name="connsiteY9" fmla="*/ 330052 h 430672"/>
                <a:gd name="connsiteX0" fmla="*/ 1157563 w 1177555"/>
                <a:gd name="connsiteY0" fmla="*/ 85282 h 430672"/>
                <a:gd name="connsiteX1" fmla="*/ 708726 w 1177555"/>
                <a:gd name="connsiteY1" fmla="*/ 151624 h 430672"/>
                <a:gd name="connsiteX2" fmla="*/ 387534 w 1177555"/>
                <a:gd name="connsiteY2" fmla="*/ 135122 h 430672"/>
                <a:gd name="connsiteX3" fmla="*/ 137669 w 1177555"/>
                <a:gd name="connsiteY3" fmla="*/ 87275 h 430672"/>
                <a:gd name="connsiteX4" fmla="*/ 0 w 1177555"/>
                <a:gd name="connsiteY4" fmla="*/ 0 h 430672"/>
                <a:gd name="connsiteX5" fmla="*/ 7143 w 1177555"/>
                <a:gd name="connsiteY5" fmla="*/ 323574 h 430672"/>
                <a:gd name="connsiteX6" fmla="*/ 291841 w 1177555"/>
                <a:gd name="connsiteY6" fmla="*/ 411568 h 430672"/>
                <a:gd name="connsiteX7" fmla="*/ 621450 w 1177555"/>
                <a:gd name="connsiteY7" fmla="*/ 430618 h 430672"/>
                <a:gd name="connsiteX8" fmla="*/ 888205 w 1177555"/>
                <a:gd name="connsiteY8" fmla="*/ 417605 h 430672"/>
                <a:gd name="connsiteX9" fmla="*/ 1177555 w 1177555"/>
                <a:gd name="connsiteY9" fmla="*/ 330052 h 430672"/>
                <a:gd name="connsiteX0" fmla="*/ 1157563 w 1177555"/>
                <a:gd name="connsiteY0" fmla="*/ 85282 h 430672"/>
                <a:gd name="connsiteX1" fmla="*/ 708726 w 1177555"/>
                <a:gd name="connsiteY1" fmla="*/ 151624 h 430672"/>
                <a:gd name="connsiteX2" fmla="*/ 387534 w 1177555"/>
                <a:gd name="connsiteY2" fmla="*/ 135122 h 430672"/>
                <a:gd name="connsiteX3" fmla="*/ 137669 w 1177555"/>
                <a:gd name="connsiteY3" fmla="*/ 87275 h 430672"/>
                <a:gd name="connsiteX4" fmla="*/ 0 w 1177555"/>
                <a:gd name="connsiteY4" fmla="*/ 0 h 430672"/>
                <a:gd name="connsiteX5" fmla="*/ 7143 w 1177555"/>
                <a:gd name="connsiteY5" fmla="*/ 323574 h 430672"/>
                <a:gd name="connsiteX6" fmla="*/ 291841 w 1177555"/>
                <a:gd name="connsiteY6" fmla="*/ 411568 h 430672"/>
                <a:gd name="connsiteX7" fmla="*/ 621450 w 1177555"/>
                <a:gd name="connsiteY7" fmla="*/ 430618 h 430672"/>
                <a:gd name="connsiteX8" fmla="*/ 888205 w 1177555"/>
                <a:gd name="connsiteY8" fmla="*/ 417605 h 430672"/>
                <a:gd name="connsiteX9" fmla="*/ 1177555 w 1177555"/>
                <a:gd name="connsiteY9" fmla="*/ 330052 h 430672"/>
                <a:gd name="connsiteX0" fmla="*/ 1157563 w 1165648"/>
                <a:gd name="connsiteY0" fmla="*/ 85282 h 430672"/>
                <a:gd name="connsiteX1" fmla="*/ 708726 w 1165648"/>
                <a:gd name="connsiteY1" fmla="*/ 151624 h 430672"/>
                <a:gd name="connsiteX2" fmla="*/ 387534 w 1165648"/>
                <a:gd name="connsiteY2" fmla="*/ 135122 h 430672"/>
                <a:gd name="connsiteX3" fmla="*/ 137669 w 1165648"/>
                <a:gd name="connsiteY3" fmla="*/ 87275 h 430672"/>
                <a:gd name="connsiteX4" fmla="*/ 0 w 1165648"/>
                <a:gd name="connsiteY4" fmla="*/ 0 h 430672"/>
                <a:gd name="connsiteX5" fmla="*/ 7143 w 1165648"/>
                <a:gd name="connsiteY5" fmla="*/ 323574 h 430672"/>
                <a:gd name="connsiteX6" fmla="*/ 291841 w 1165648"/>
                <a:gd name="connsiteY6" fmla="*/ 411568 h 430672"/>
                <a:gd name="connsiteX7" fmla="*/ 621450 w 1165648"/>
                <a:gd name="connsiteY7" fmla="*/ 430618 h 430672"/>
                <a:gd name="connsiteX8" fmla="*/ 888205 w 1165648"/>
                <a:gd name="connsiteY8" fmla="*/ 417605 h 430672"/>
                <a:gd name="connsiteX9" fmla="*/ 1165648 w 1165648"/>
                <a:gd name="connsiteY9" fmla="*/ 334815 h 430672"/>
                <a:gd name="connsiteX0" fmla="*/ 1157563 w 1165648"/>
                <a:gd name="connsiteY0" fmla="*/ 85282 h 430707"/>
                <a:gd name="connsiteX1" fmla="*/ 708726 w 1165648"/>
                <a:gd name="connsiteY1" fmla="*/ 151624 h 430707"/>
                <a:gd name="connsiteX2" fmla="*/ 387534 w 1165648"/>
                <a:gd name="connsiteY2" fmla="*/ 135122 h 430707"/>
                <a:gd name="connsiteX3" fmla="*/ 137669 w 1165648"/>
                <a:gd name="connsiteY3" fmla="*/ 87275 h 430707"/>
                <a:gd name="connsiteX4" fmla="*/ 0 w 1165648"/>
                <a:gd name="connsiteY4" fmla="*/ 0 h 430707"/>
                <a:gd name="connsiteX5" fmla="*/ 7143 w 1165648"/>
                <a:gd name="connsiteY5" fmla="*/ 323574 h 430707"/>
                <a:gd name="connsiteX6" fmla="*/ 291841 w 1165648"/>
                <a:gd name="connsiteY6" fmla="*/ 411568 h 430707"/>
                <a:gd name="connsiteX7" fmla="*/ 621450 w 1165648"/>
                <a:gd name="connsiteY7" fmla="*/ 430618 h 430707"/>
                <a:gd name="connsiteX8" fmla="*/ 904873 w 1165648"/>
                <a:gd name="connsiteY8" fmla="*/ 408080 h 430707"/>
                <a:gd name="connsiteX9" fmla="*/ 1165648 w 1165648"/>
                <a:gd name="connsiteY9" fmla="*/ 334815 h 430707"/>
                <a:gd name="connsiteX0" fmla="*/ 1157563 w 1165648"/>
                <a:gd name="connsiteY0" fmla="*/ 85282 h 430707"/>
                <a:gd name="connsiteX1" fmla="*/ 708726 w 1165648"/>
                <a:gd name="connsiteY1" fmla="*/ 151624 h 430707"/>
                <a:gd name="connsiteX2" fmla="*/ 387534 w 1165648"/>
                <a:gd name="connsiteY2" fmla="*/ 135122 h 430707"/>
                <a:gd name="connsiteX3" fmla="*/ 137669 w 1165648"/>
                <a:gd name="connsiteY3" fmla="*/ 87275 h 430707"/>
                <a:gd name="connsiteX4" fmla="*/ 0 w 1165648"/>
                <a:gd name="connsiteY4" fmla="*/ 0 h 430707"/>
                <a:gd name="connsiteX5" fmla="*/ 7143 w 1165648"/>
                <a:gd name="connsiteY5" fmla="*/ 323574 h 430707"/>
                <a:gd name="connsiteX6" fmla="*/ 291841 w 1165648"/>
                <a:gd name="connsiteY6" fmla="*/ 411568 h 430707"/>
                <a:gd name="connsiteX7" fmla="*/ 621450 w 1165648"/>
                <a:gd name="connsiteY7" fmla="*/ 430618 h 430707"/>
                <a:gd name="connsiteX8" fmla="*/ 904873 w 1165648"/>
                <a:gd name="connsiteY8" fmla="*/ 408080 h 430707"/>
                <a:gd name="connsiteX9" fmla="*/ 1165648 w 1165648"/>
                <a:gd name="connsiteY9" fmla="*/ 334815 h 430707"/>
                <a:gd name="connsiteX0" fmla="*/ 1157563 w 1165648"/>
                <a:gd name="connsiteY0" fmla="*/ 85282 h 430931"/>
                <a:gd name="connsiteX1" fmla="*/ 708726 w 1165648"/>
                <a:gd name="connsiteY1" fmla="*/ 151624 h 430931"/>
                <a:gd name="connsiteX2" fmla="*/ 387534 w 1165648"/>
                <a:gd name="connsiteY2" fmla="*/ 135122 h 430931"/>
                <a:gd name="connsiteX3" fmla="*/ 137669 w 1165648"/>
                <a:gd name="connsiteY3" fmla="*/ 87275 h 430931"/>
                <a:gd name="connsiteX4" fmla="*/ 0 w 1165648"/>
                <a:gd name="connsiteY4" fmla="*/ 0 h 430931"/>
                <a:gd name="connsiteX5" fmla="*/ 7143 w 1165648"/>
                <a:gd name="connsiteY5" fmla="*/ 323574 h 430931"/>
                <a:gd name="connsiteX6" fmla="*/ 291841 w 1165648"/>
                <a:gd name="connsiteY6" fmla="*/ 411568 h 430931"/>
                <a:gd name="connsiteX7" fmla="*/ 621450 w 1165648"/>
                <a:gd name="connsiteY7" fmla="*/ 430618 h 430931"/>
                <a:gd name="connsiteX8" fmla="*/ 914398 w 1165648"/>
                <a:gd name="connsiteY8" fmla="*/ 403317 h 430931"/>
                <a:gd name="connsiteX9" fmla="*/ 1165648 w 1165648"/>
                <a:gd name="connsiteY9" fmla="*/ 334815 h 430931"/>
                <a:gd name="connsiteX0" fmla="*/ 1157563 w 1165648"/>
                <a:gd name="connsiteY0" fmla="*/ 85282 h 430931"/>
                <a:gd name="connsiteX1" fmla="*/ 708726 w 1165648"/>
                <a:gd name="connsiteY1" fmla="*/ 151624 h 430931"/>
                <a:gd name="connsiteX2" fmla="*/ 387534 w 1165648"/>
                <a:gd name="connsiteY2" fmla="*/ 135122 h 430931"/>
                <a:gd name="connsiteX3" fmla="*/ 137669 w 1165648"/>
                <a:gd name="connsiteY3" fmla="*/ 87275 h 430931"/>
                <a:gd name="connsiteX4" fmla="*/ 0 w 1165648"/>
                <a:gd name="connsiteY4" fmla="*/ 0 h 430931"/>
                <a:gd name="connsiteX5" fmla="*/ 7143 w 1165648"/>
                <a:gd name="connsiteY5" fmla="*/ 323574 h 430931"/>
                <a:gd name="connsiteX6" fmla="*/ 291841 w 1165648"/>
                <a:gd name="connsiteY6" fmla="*/ 411568 h 430931"/>
                <a:gd name="connsiteX7" fmla="*/ 621450 w 1165648"/>
                <a:gd name="connsiteY7" fmla="*/ 430618 h 430931"/>
                <a:gd name="connsiteX8" fmla="*/ 914398 w 1165648"/>
                <a:gd name="connsiteY8" fmla="*/ 403317 h 430931"/>
                <a:gd name="connsiteX9" fmla="*/ 1165648 w 1165648"/>
                <a:gd name="connsiteY9" fmla="*/ 334815 h 430931"/>
                <a:gd name="connsiteX0" fmla="*/ 1157563 w 1165648"/>
                <a:gd name="connsiteY0" fmla="*/ 85282 h 433227"/>
                <a:gd name="connsiteX1" fmla="*/ 708726 w 1165648"/>
                <a:gd name="connsiteY1" fmla="*/ 151624 h 433227"/>
                <a:gd name="connsiteX2" fmla="*/ 387534 w 1165648"/>
                <a:gd name="connsiteY2" fmla="*/ 135122 h 433227"/>
                <a:gd name="connsiteX3" fmla="*/ 137669 w 1165648"/>
                <a:gd name="connsiteY3" fmla="*/ 87275 h 433227"/>
                <a:gd name="connsiteX4" fmla="*/ 0 w 1165648"/>
                <a:gd name="connsiteY4" fmla="*/ 0 h 433227"/>
                <a:gd name="connsiteX5" fmla="*/ 7143 w 1165648"/>
                <a:gd name="connsiteY5" fmla="*/ 323574 h 433227"/>
                <a:gd name="connsiteX6" fmla="*/ 291841 w 1165648"/>
                <a:gd name="connsiteY6" fmla="*/ 411568 h 433227"/>
                <a:gd name="connsiteX7" fmla="*/ 578587 w 1165648"/>
                <a:gd name="connsiteY7" fmla="*/ 433000 h 433227"/>
                <a:gd name="connsiteX8" fmla="*/ 914398 w 1165648"/>
                <a:gd name="connsiteY8" fmla="*/ 403317 h 433227"/>
                <a:gd name="connsiteX9" fmla="*/ 1165648 w 1165648"/>
                <a:gd name="connsiteY9" fmla="*/ 334815 h 43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5648" h="433227">
                  <a:moveTo>
                    <a:pt x="1157563" y="85282"/>
                  </a:moveTo>
                  <a:cubicBezTo>
                    <a:pt x="1050297" y="116681"/>
                    <a:pt x="837064" y="143317"/>
                    <a:pt x="708726" y="151624"/>
                  </a:cubicBezTo>
                  <a:cubicBezTo>
                    <a:pt x="580388" y="159931"/>
                    <a:pt x="482710" y="145847"/>
                    <a:pt x="387534" y="135122"/>
                  </a:cubicBezTo>
                  <a:cubicBezTo>
                    <a:pt x="292358" y="124397"/>
                    <a:pt x="202258" y="109795"/>
                    <a:pt x="137669" y="87275"/>
                  </a:cubicBezTo>
                  <a:cubicBezTo>
                    <a:pt x="73080" y="64755"/>
                    <a:pt x="50726" y="49120"/>
                    <a:pt x="0" y="0"/>
                  </a:cubicBezTo>
                  <a:cubicBezTo>
                    <a:pt x="4043" y="141380"/>
                    <a:pt x="3350" y="219658"/>
                    <a:pt x="7143" y="323574"/>
                  </a:cubicBezTo>
                  <a:cubicBezTo>
                    <a:pt x="94280" y="382247"/>
                    <a:pt x="196600" y="393330"/>
                    <a:pt x="291841" y="411568"/>
                  </a:cubicBezTo>
                  <a:cubicBezTo>
                    <a:pt x="387082" y="429806"/>
                    <a:pt x="474828" y="434375"/>
                    <a:pt x="578587" y="433000"/>
                  </a:cubicBezTo>
                  <a:cubicBezTo>
                    <a:pt x="682346" y="431625"/>
                    <a:pt x="835208" y="416109"/>
                    <a:pt x="914398" y="403317"/>
                  </a:cubicBezTo>
                  <a:cubicBezTo>
                    <a:pt x="1012639" y="385762"/>
                    <a:pt x="1114147" y="353145"/>
                    <a:pt x="1165648" y="334815"/>
                  </a:cubicBezTo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F09603E-F0B9-3647-B4E5-643A0FBCE2AA}"/>
                </a:ext>
              </a:extLst>
            </p:cNvPr>
            <p:cNvSpPr/>
            <p:nvPr/>
          </p:nvSpPr>
          <p:spPr>
            <a:xfrm>
              <a:off x="5516782" y="2556551"/>
              <a:ext cx="1266573" cy="326231"/>
            </a:xfrm>
            <a:prstGeom prst="ellipse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A2C997F0-5269-03EE-005D-B915C5208A2B}"/>
                </a:ext>
              </a:extLst>
            </p:cNvPr>
            <p:cNvSpPr/>
            <p:nvPr/>
          </p:nvSpPr>
          <p:spPr>
            <a:xfrm>
              <a:off x="5510669" y="2552301"/>
              <a:ext cx="1272685" cy="339878"/>
            </a:xfrm>
            <a:prstGeom prst="arc">
              <a:avLst>
                <a:gd name="adj1" fmla="val 10682548"/>
                <a:gd name="adj2" fmla="val 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33F91BDF-2E26-CD0D-4C4B-79D585CAB8EC}"/>
                </a:ext>
              </a:extLst>
            </p:cNvPr>
            <p:cNvSpPr/>
            <p:nvPr/>
          </p:nvSpPr>
          <p:spPr>
            <a:xfrm>
              <a:off x="6665278" y="2822477"/>
              <a:ext cx="1212057" cy="345283"/>
            </a:xfrm>
            <a:custGeom>
              <a:avLst/>
              <a:gdLst>
                <a:gd name="connsiteX0" fmla="*/ 18710 w 1399850"/>
                <a:gd name="connsiteY0" fmla="*/ 78782 h 403779"/>
                <a:gd name="connsiteX1" fmla="*/ 25854 w 1399850"/>
                <a:gd name="connsiteY1" fmla="*/ 352626 h 403779"/>
                <a:gd name="connsiteX2" fmla="*/ 199685 w 1399850"/>
                <a:gd name="connsiteY2" fmla="*/ 312144 h 403779"/>
                <a:gd name="connsiteX3" fmla="*/ 475910 w 1399850"/>
                <a:gd name="connsiteY3" fmla="*/ 300238 h 403779"/>
                <a:gd name="connsiteX4" fmla="*/ 918823 w 1399850"/>
                <a:gd name="connsiteY4" fmla="*/ 340719 h 403779"/>
                <a:gd name="connsiteX5" fmla="*/ 1335541 w 1399850"/>
                <a:gd name="connsiteY5" fmla="*/ 390726 h 403779"/>
                <a:gd name="connsiteX6" fmla="*/ 1330779 w 1399850"/>
                <a:gd name="connsiteY6" fmla="*/ 78782 h 403779"/>
                <a:gd name="connsiteX7" fmla="*/ 687841 w 1399850"/>
                <a:gd name="connsiteY7" fmla="*/ 9726 h 403779"/>
                <a:gd name="connsiteX8" fmla="*/ 197304 w 1399850"/>
                <a:gd name="connsiteY8" fmla="*/ 7344 h 403779"/>
                <a:gd name="connsiteX9" fmla="*/ 18710 w 1399850"/>
                <a:gd name="connsiteY9" fmla="*/ 78782 h 403779"/>
                <a:gd name="connsiteX0" fmla="*/ 18710 w 1365033"/>
                <a:gd name="connsiteY0" fmla="*/ 78782 h 403779"/>
                <a:gd name="connsiteX1" fmla="*/ 25854 w 1365033"/>
                <a:gd name="connsiteY1" fmla="*/ 352626 h 403779"/>
                <a:gd name="connsiteX2" fmla="*/ 199685 w 1365033"/>
                <a:gd name="connsiteY2" fmla="*/ 312144 h 403779"/>
                <a:gd name="connsiteX3" fmla="*/ 475910 w 1365033"/>
                <a:gd name="connsiteY3" fmla="*/ 300238 h 403779"/>
                <a:gd name="connsiteX4" fmla="*/ 918823 w 1365033"/>
                <a:gd name="connsiteY4" fmla="*/ 340719 h 403779"/>
                <a:gd name="connsiteX5" fmla="*/ 1335541 w 1365033"/>
                <a:gd name="connsiteY5" fmla="*/ 390726 h 403779"/>
                <a:gd name="connsiteX6" fmla="*/ 1330779 w 1365033"/>
                <a:gd name="connsiteY6" fmla="*/ 78782 h 403779"/>
                <a:gd name="connsiteX7" fmla="*/ 687841 w 1365033"/>
                <a:gd name="connsiteY7" fmla="*/ 9726 h 403779"/>
                <a:gd name="connsiteX8" fmla="*/ 197304 w 1365033"/>
                <a:gd name="connsiteY8" fmla="*/ 7344 h 403779"/>
                <a:gd name="connsiteX9" fmla="*/ 18710 w 1365033"/>
                <a:gd name="connsiteY9" fmla="*/ 78782 h 403779"/>
                <a:gd name="connsiteX0" fmla="*/ 18710 w 1362873"/>
                <a:gd name="connsiteY0" fmla="*/ 78782 h 403779"/>
                <a:gd name="connsiteX1" fmla="*/ 25854 w 1362873"/>
                <a:gd name="connsiteY1" fmla="*/ 352626 h 403779"/>
                <a:gd name="connsiteX2" fmla="*/ 199685 w 1362873"/>
                <a:gd name="connsiteY2" fmla="*/ 312144 h 403779"/>
                <a:gd name="connsiteX3" fmla="*/ 475910 w 1362873"/>
                <a:gd name="connsiteY3" fmla="*/ 300238 h 403779"/>
                <a:gd name="connsiteX4" fmla="*/ 918823 w 1362873"/>
                <a:gd name="connsiteY4" fmla="*/ 340719 h 403779"/>
                <a:gd name="connsiteX5" fmla="*/ 1335541 w 1362873"/>
                <a:gd name="connsiteY5" fmla="*/ 390726 h 403779"/>
                <a:gd name="connsiteX6" fmla="*/ 1323636 w 1362873"/>
                <a:gd name="connsiteY6" fmla="*/ 78782 h 403779"/>
                <a:gd name="connsiteX7" fmla="*/ 687841 w 1362873"/>
                <a:gd name="connsiteY7" fmla="*/ 9726 h 403779"/>
                <a:gd name="connsiteX8" fmla="*/ 197304 w 1362873"/>
                <a:gd name="connsiteY8" fmla="*/ 7344 h 403779"/>
                <a:gd name="connsiteX9" fmla="*/ 18710 w 1362873"/>
                <a:gd name="connsiteY9" fmla="*/ 78782 h 403779"/>
                <a:gd name="connsiteX0" fmla="*/ 18710 w 1361015"/>
                <a:gd name="connsiteY0" fmla="*/ 78782 h 403779"/>
                <a:gd name="connsiteX1" fmla="*/ 25854 w 1361015"/>
                <a:gd name="connsiteY1" fmla="*/ 352626 h 403779"/>
                <a:gd name="connsiteX2" fmla="*/ 199685 w 1361015"/>
                <a:gd name="connsiteY2" fmla="*/ 312144 h 403779"/>
                <a:gd name="connsiteX3" fmla="*/ 475910 w 1361015"/>
                <a:gd name="connsiteY3" fmla="*/ 300238 h 403779"/>
                <a:gd name="connsiteX4" fmla="*/ 918823 w 1361015"/>
                <a:gd name="connsiteY4" fmla="*/ 340719 h 403779"/>
                <a:gd name="connsiteX5" fmla="*/ 1333160 w 1361015"/>
                <a:gd name="connsiteY5" fmla="*/ 390726 h 403779"/>
                <a:gd name="connsiteX6" fmla="*/ 1323636 w 1361015"/>
                <a:gd name="connsiteY6" fmla="*/ 78782 h 403779"/>
                <a:gd name="connsiteX7" fmla="*/ 687841 w 1361015"/>
                <a:gd name="connsiteY7" fmla="*/ 9726 h 403779"/>
                <a:gd name="connsiteX8" fmla="*/ 197304 w 1361015"/>
                <a:gd name="connsiteY8" fmla="*/ 7344 h 403779"/>
                <a:gd name="connsiteX9" fmla="*/ 18710 w 1361015"/>
                <a:gd name="connsiteY9" fmla="*/ 78782 h 403779"/>
                <a:gd name="connsiteX0" fmla="*/ 18710 w 1333160"/>
                <a:gd name="connsiteY0" fmla="*/ 78782 h 403779"/>
                <a:gd name="connsiteX1" fmla="*/ 25854 w 1333160"/>
                <a:gd name="connsiteY1" fmla="*/ 352626 h 403779"/>
                <a:gd name="connsiteX2" fmla="*/ 199685 w 1333160"/>
                <a:gd name="connsiteY2" fmla="*/ 312144 h 403779"/>
                <a:gd name="connsiteX3" fmla="*/ 475910 w 1333160"/>
                <a:gd name="connsiteY3" fmla="*/ 300238 h 403779"/>
                <a:gd name="connsiteX4" fmla="*/ 918823 w 1333160"/>
                <a:gd name="connsiteY4" fmla="*/ 340719 h 403779"/>
                <a:gd name="connsiteX5" fmla="*/ 1333160 w 1333160"/>
                <a:gd name="connsiteY5" fmla="*/ 390726 h 403779"/>
                <a:gd name="connsiteX6" fmla="*/ 1323636 w 1333160"/>
                <a:gd name="connsiteY6" fmla="*/ 78782 h 403779"/>
                <a:gd name="connsiteX7" fmla="*/ 687841 w 1333160"/>
                <a:gd name="connsiteY7" fmla="*/ 9726 h 403779"/>
                <a:gd name="connsiteX8" fmla="*/ 197304 w 1333160"/>
                <a:gd name="connsiteY8" fmla="*/ 7344 h 403779"/>
                <a:gd name="connsiteX9" fmla="*/ 18710 w 1333160"/>
                <a:gd name="connsiteY9" fmla="*/ 78782 h 403779"/>
                <a:gd name="connsiteX0" fmla="*/ 18710 w 1333160"/>
                <a:gd name="connsiteY0" fmla="*/ 78782 h 390726"/>
                <a:gd name="connsiteX1" fmla="*/ 25854 w 1333160"/>
                <a:gd name="connsiteY1" fmla="*/ 352626 h 390726"/>
                <a:gd name="connsiteX2" fmla="*/ 199685 w 1333160"/>
                <a:gd name="connsiteY2" fmla="*/ 312144 h 390726"/>
                <a:gd name="connsiteX3" fmla="*/ 475910 w 1333160"/>
                <a:gd name="connsiteY3" fmla="*/ 300238 h 390726"/>
                <a:gd name="connsiteX4" fmla="*/ 918823 w 1333160"/>
                <a:gd name="connsiteY4" fmla="*/ 340719 h 390726"/>
                <a:gd name="connsiteX5" fmla="*/ 1333160 w 1333160"/>
                <a:gd name="connsiteY5" fmla="*/ 390726 h 390726"/>
                <a:gd name="connsiteX6" fmla="*/ 1323636 w 1333160"/>
                <a:gd name="connsiteY6" fmla="*/ 78782 h 390726"/>
                <a:gd name="connsiteX7" fmla="*/ 687841 w 1333160"/>
                <a:gd name="connsiteY7" fmla="*/ 9726 h 390726"/>
                <a:gd name="connsiteX8" fmla="*/ 197304 w 1333160"/>
                <a:gd name="connsiteY8" fmla="*/ 7344 h 390726"/>
                <a:gd name="connsiteX9" fmla="*/ 18710 w 1333160"/>
                <a:gd name="connsiteY9" fmla="*/ 78782 h 390726"/>
                <a:gd name="connsiteX0" fmla="*/ 18710 w 1333160"/>
                <a:gd name="connsiteY0" fmla="*/ 78782 h 390726"/>
                <a:gd name="connsiteX1" fmla="*/ 25854 w 1333160"/>
                <a:gd name="connsiteY1" fmla="*/ 352626 h 390726"/>
                <a:gd name="connsiteX2" fmla="*/ 199685 w 1333160"/>
                <a:gd name="connsiteY2" fmla="*/ 312144 h 390726"/>
                <a:gd name="connsiteX3" fmla="*/ 475910 w 1333160"/>
                <a:gd name="connsiteY3" fmla="*/ 300238 h 390726"/>
                <a:gd name="connsiteX4" fmla="*/ 916442 w 1333160"/>
                <a:gd name="connsiteY4" fmla="*/ 352625 h 390726"/>
                <a:gd name="connsiteX5" fmla="*/ 1333160 w 1333160"/>
                <a:gd name="connsiteY5" fmla="*/ 390726 h 390726"/>
                <a:gd name="connsiteX6" fmla="*/ 1323636 w 1333160"/>
                <a:gd name="connsiteY6" fmla="*/ 78782 h 390726"/>
                <a:gd name="connsiteX7" fmla="*/ 687841 w 1333160"/>
                <a:gd name="connsiteY7" fmla="*/ 9726 h 390726"/>
                <a:gd name="connsiteX8" fmla="*/ 197304 w 1333160"/>
                <a:gd name="connsiteY8" fmla="*/ 7344 h 390726"/>
                <a:gd name="connsiteX9" fmla="*/ 18710 w 1333160"/>
                <a:gd name="connsiteY9" fmla="*/ 78782 h 390726"/>
                <a:gd name="connsiteX0" fmla="*/ 18710 w 1333160"/>
                <a:gd name="connsiteY0" fmla="*/ 78782 h 390726"/>
                <a:gd name="connsiteX1" fmla="*/ 25854 w 1333160"/>
                <a:gd name="connsiteY1" fmla="*/ 352626 h 390726"/>
                <a:gd name="connsiteX2" fmla="*/ 199685 w 1333160"/>
                <a:gd name="connsiteY2" fmla="*/ 312144 h 390726"/>
                <a:gd name="connsiteX3" fmla="*/ 499722 w 1333160"/>
                <a:gd name="connsiteY3" fmla="*/ 319288 h 390726"/>
                <a:gd name="connsiteX4" fmla="*/ 916442 w 1333160"/>
                <a:gd name="connsiteY4" fmla="*/ 352625 h 390726"/>
                <a:gd name="connsiteX5" fmla="*/ 1333160 w 1333160"/>
                <a:gd name="connsiteY5" fmla="*/ 390726 h 390726"/>
                <a:gd name="connsiteX6" fmla="*/ 1323636 w 1333160"/>
                <a:gd name="connsiteY6" fmla="*/ 78782 h 390726"/>
                <a:gd name="connsiteX7" fmla="*/ 687841 w 1333160"/>
                <a:gd name="connsiteY7" fmla="*/ 9726 h 390726"/>
                <a:gd name="connsiteX8" fmla="*/ 197304 w 1333160"/>
                <a:gd name="connsiteY8" fmla="*/ 7344 h 390726"/>
                <a:gd name="connsiteX9" fmla="*/ 18710 w 1333160"/>
                <a:gd name="connsiteY9" fmla="*/ 78782 h 390726"/>
                <a:gd name="connsiteX0" fmla="*/ 18710 w 1333160"/>
                <a:gd name="connsiteY0" fmla="*/ 78782 h 390726"/>
                <a:gd name="connsiteX1" fmla="*/ 25854 w 1333160"/>
                <a:gd name="connsiteY1" fmla="*/ 352626 h 390726"/>
                <a:gd name="connsiteX2" fmla="*/ 199685 w 1333160"/>
                <a:gd name="connsiteY2" fmla="*/ 312144 h 390726"/>
                <a:gd name="connsiteX3" fmla="*/ 499722 w 1333160"/>
                <a:gd name="connsiteY3" fmla="*/ 319288 h 390726"/>
                <a:gd name="connsiteX4" fmla="*/ 916442 w 1333160"/>
                <a:gd name="connsiteY4" fmla="*/ 352625 h 390726"/>
                <a:gd name="connsiteX5" fmla="*/ 1333160 w 1333160"/>
                <a:gd name="connsiteY5" fmla="*/ 390726 h 390726"/>
                <a:gd name="connsiteX6" fmla="*/ 1323636 w 1333160"/>
                <a:gd name="connsiteY6" fmla="*/ 78782 h 390726"/>
                <a:gd name="connsiteX7" fmla="*/ 687841 w 1333160"/>
                <a:gd name="connsiteY7" fmla="*/ 9726 h 390726"/>
                <a:gd name="connsiteX8" fmla="*/ 197304 w 1333160"/>
                <a:gd name="connsiteY8" fmla="*/ 7344 h 390726"/>
                <a:gd name="connsiteX9" fmla="*/ 18710 w 1333160"/>
                <a:gd name="connsiteY9" fmla="*/ 78782 h 390726"/>
                <a:gd name="connsiteX0" fmla="*/ 12286 w 1326736"/>
                <a:gd name="connsiteY0" fmla="*/ 78782 h 390726"/>
                <a:gd name="connsiteX1" fmla="*/ 19430 w 1326736"/>
                <a:gd name="connsiteY1" fmla="*/ 352626 h 390726"/>
                <a:gd name="connsiteX2" fmla="*/ 193261 w 1326736"/>
                <a:gd name="connsiteY2" fmla="*/ 312144 h 390726"/>
                <a:gd name="connsiteX3" fmla="*/ 493298 w 1326736"/>
                <a:gd name="connsiteY3" fmla="*/ 319288 h 390726"/>
                <a:gd name="connsiteX4" fmla="*/ 910018 w 1326736"/>
                <a:gd name="connsiteY4" fmla="*/ 352625 h 390726"/>
                <a:gd name="connsiteX5" fmla="*/ 1326736 w 1326736"/>
                <a:gd name="connsiteY5" fmla="*/ 390726 h 390726"/>
                <a:gd name="connsiteX6" fmla="*/ 1317212 w 1326736"/>
                <a:gd name="connsiteY6" fmla="*/ 78782 h 390726"/>
                <a:gd name="connsiteX7" fmla="*/ 681417 w 1326736"/>
                <a:gd name="connsiteY7" fmla="*/ 9726 h 390726"/>
                <a:gd name="connsiteX8" fmla="*/ 190880 w 1326736"/>
                <a:gd name="connsiteY8" fmla="*/ 7344 h 390726"/>
                <a:gd name="connsiteX9" fmla="*/ 12286 w 1326736"/>
                <a:gd name="connsiteY9" fmla="*/ 78782 h 390726"/>
                <a:gd name="connsiteX0" fmla="*/ 791 w 1315241"/>
                <a:gd name="connsiteY0" fmla="*/ 78782 h 390726"/>
                <a:gd name="connsiteX1" fmla="*/ 7935 w 1315241"/>
                <a:gd name="connsiteY1" fmla="*/ 352626 h 390726"/>
                <a:gd name="connsiteX2" fmla="*/ 181766 w 1315241"/>
                <a:gd name="connsiteY2" fmla="*/ 312144 h 390726"/>
                <a:gd name="connsiteX3" fmla="*/ 481803 w 1315241"/>
                <a:gd name="connsiteY3" fmla="*/ 319288 h 390726"/>
                <a:gd name="connsiteX4" fmla="*/ 898523 w 1315241"/>
                <a:gd name="connsiteY4" fmla="*/ 352625 h 390726"/>
                <a:gd name="connsiteX5" fmla="*/ 1315241 w 1315241"/>
                <a:gd name="connsiteY5" fmla="*/ 390726 h 390726"/>
                <a:gd name="connsiteX6" fmla="*/ 1305717 w 1315241"/>
                <a:gd name="connsiteY6" fmla="*/ 78782 h 390726"/>
                <a:gd name="connsiteX7" fmla="*/ 669922 w 1315241"/>
                <a:gd name="connsiteY7" fmla="*/ 9726 h 390726"/>
                <a:gd name="connsiteX8" fmla="*/ 179385 w 1315241"/>
                <a:gd name="connsiteY8" fmla="*/ 7344 h 390726"/>
                <a:gd name="connsiteX9" fmla="*/ 791 w 1315241"/>
                <a:gd name="connsiteY9" fmla="*/ 78782 h 390726"/>
                <a:gd name="connsiteX0" fmla="*/ 791 w 1315241"/>
                <a:gd name="connsiteY0" fmla="*/ 78782 h 390726"/>
                <a:gd name="connsiteX1" fmla="*/ 7935 w 1315241"/>
                <a:gd name="connsiteY1" fmla="*/ 352626 h 390726"/>
                <a:gd name="connsiteX2" fmla="*/ 181766 w 1315241"/>
                <a:gd name="connsiteY2" fmla="*/ 312144 h 390726"/>
                <a:gd name="connsiteX3" fmla="*/ 481803 w 1315241"/>
                <a:gd name="connsiteY3" fmla="*/ 319288 h 390726"/>
                <a:gd name="connsiteX4" fmla="*/ 898523 w 1315241"/>
                <a:gd name="connsiteY4" fmla="*/ 352625 h 390726"/>
                <a:gd name="connsiteX5" fmla="*/ 1315241 w 1315241"/>
                <a:gd name="connsiteY5" fmla="*/ 390726 h 390726"/>
                <a:gd name="connsiteX6" fmla="*/ 1305717 w 1315241"/>
                <a:gd name="connsiteY6" fmla="*/ 78782 h 390726"/>
                <a:gd name="connsiteX7" fmla="*/ 669922 w 1315241"/>
                <a:gd name="connsiteY7" fmla="*/ 9726 h 390726"/>
                <a:gd name="connsiteX8" fmla="*/ 179385 w 1315241"/>
                <a:gd name="connsiteY8" fmla="*/ 7344 h 390726"/>
                <a:gd name="connsiteX9" fmla="*/ 791 w 1315241"/>
                <a:gd name="connsiteY9" fmla="*/ 78782 h 390726"/>
                <a:gd name="connsiteX0" fmla="*/ 791 w 1315241"/>
                <a:gd name="connsiteY0" fmla="*/ 78782 h 390726"/>
                <a:gd name="connsiteX1" fmla="*/ 7935 w 1315241"/>
                <a:gd name="connsiteY1" fmla="*/ 352626 h 390726"/>
                <a:gd name="connsiteX2" fmla="*/ 181766 w 1315241"/>
                <a:gd name="connsiteY2" fmla="*/ 312144 h 390726"/>
                <a:gd name="connsiteX3" fmla="*/ 481803 w 1315241"/>
                <a:gd name="connsiteY3" fmla="*/ 319288 h 390726"/>
                <a:gd name="connsiteX4" fmla="*/ 898523 w 1315241"/>
                <a:gd name="connsiteY4" fmla="*/ 352625 h 390726"/>
                <a:gd name="connsiteX5" fmla="*/ 1315241 w 1315241"/>
                <a:gd name="connsiteY5" fmla="*/ 390726 h 390726"/>
                <a:gd name="connsiteX6" fmla="*/ 1305717 w 1315241"/>
                <a:gd name="connsiteY6" fmla="*/ 78782 h 390726"/>
                <a:gd name="connsiteX7" fmla="*/ 669922 w 1315241"/>
                <a:gd name="connsiteY7" fmla="*/ 9726 h 390726"/>
                <a:gd name="connsiteX8" fmla="*/ 179385 w 1315241"/>
                <a:gd name="connsiteY8" fmla="*/ 7344 h 390726"/>
                <a:gd name="connsiteX9" fmla="*/ 791 w 1315241"/>
                <a:gd name="connsiteY9" fmla="*/ 78782 h 390726"/>
                <a:gd name="connsiteX0" fmla="*/ 791 w 1315241"/>
                <a:gd name="connsiteY0" fmla="*/ 78782 h 390726"/>
                <a:gd name="connsiteX1" fmla="*/ 7935 w 1315241"/>
                <a:gd name="connsiteY1" fmla="*/ 352626 h 390726"/>
                <a:gd name="connsiteX2" fmla="*/ 181766 w 1315241"/>
                <a:gd name="connsiteY2" fmla="*/ 312144 h 390726"/>
                <a:gd name="connsiteX3" fmla="*/ 481803 w 1315241"/>
                <a:gd name="connsiteY3" fmla="*/ 319288 h 390726"/>
                <a:gd name="connsiteX4" fmla="*/ 898523 w 1315241"/>
                <a:gd name="connsiteY4" fmla="*/ 352625 h 390726"/>
                <a:gd name="connsiteX5" fmla="*/ 1315241 w 1315241"/>
                <a:gd name="connsiteY5" fmla="*/ 390726 h 390726"/>
                <a:gd name="connsiteX6" fmla="*/ 1305717 w 1315241"/>
                <a:gd name="connsiteY6" fmla="*/ 78782 h 390726"/>
                <a:gd name="connsiteX7" fmla="*/ 669922 w 1315241"/>
                <a:gd name="connsiteY7" fmla="*/ 9726 h 390726"/>
                <a:gd name="connsiteX8" fmla="*/ 179385 w 1315241"/>
                <a:gd name="connsiteY8" fmla="*/ 7344 h 390726"/>
                <a:gd name="connsiteX9" fmla="*/ 791 w 1315241"/>
                <a:gd name="connsiteY9" fmla="*/ 78782 h 390726"/>
                <a:gd name="connsiteX0" fmla="*/ 791 w 1315241"/>
                <a:gd name="connsiteY0" fmla="*/ 73366 h 385310"/>
                <a:gd name="connsiteX1" fmla="*/ 7935 w 1315241"/>
                <a:gd name="connsiteY1" fmla="*/ 347210 h 385310"/>
                <a:gd name="connsiteX2" fmla="*/ 181766 w 1315241"/>
                <a:gd name="connsiteY2" fmla="*/ 306728 h 385310"/>
                <a:gd name="connsiteX3" fmla="*/ 481803 w 1315241"/>
                <a:gd name="connsiteY3" fmla="*/ 313872 h 385310"/>
                <a:gd name="connsiteX4" fmla="*/ 898523 w 1315241"/>
                <a:gd name="connsiteY4" fmla="*/ 347209 h 385310"/>
                <a:gd name="connsiteX5" fmla="*/ 1315241 w 1315241"/>
                <a:gd name="connsiteY5" fmla="*/ 385310 h 385310"/>
                <a:gd name="connsiteX6" fmla="*/ 1305717 w 1315241"/>
                <a:gd name="connsiteY6" fmla="*/ 73366 h 385310"/>
                <a:gd name="connsiteX7" fmla="*/ 691353 w 1315241"/>
                <a:gd name="connsiteY7" fmla="*/ 40029 h 385310"/>
                <a:gd name="connsiteX8" fmla="*/ 179385 w 1315241"/>
                <a:gd name="connsiteY8" fmla="*/ 1928 h 385310"/>
                <a:gd name="connsiteX9" fmla="*/ 791 w 1315241"/>
                <a:gd name="connsiteY9" fmla="*/ 73366 h 385310"/>
                <a:gd name="connsiteX0" fmla="*/ 791 w 1315241"/>
                <a:gd name="connsiteY0" fmla="*/ 66581 h 378525"/>
                <a:gd name="connsiteX1" fmla="*/ 7935 w 1315241"/>
                <a:gd name="connsiteY1" fmla="*/ 340425 h 378525"/>
                <a:gd name="connsiteX2" fmla="*/ 181766 w 1315241"/>
                <a:gd name="connsiteY2" fmla="*/ 299943 h 378525"/>
                <a:gd name="connsiteX3" fmla="*/ 481803 w 1315241"/>
                <a:gd name="connsiteY3" fmla="*/ 307087 h 378525"/>
                <a:gd name="connsiteX4" fmla="*/ 898523 w 1315241"/>
                <a:gd name="connsiteY4" fmla="*/ 340424 h 378525"/>
                <a:gd name="connsiteX5" fmla="*/ 1315241 w 1315241"/>
                <a:gd name="connsiteY5" fmla="*/ 378525 h 378525"/>
                <a:gd name="connsiteX6" fmla="*/ 1305717 w 1315241"/>
                <a:gd name="connsiteY6" fmla="*/ 66581 h 378525"/>
                <a:gd name="connsiteX7" fmla="*/ 691353 w 1315241"/>
                <a:gd name="connsiteY7" fmla="*/ 33244 h 378525"/>
                <a:gd name="connsiteX8" fmla="*/ 181766 w 1315241"/>
                <a:gd name="connsiteY8" fmla="*/ 2287 h 378525"/>
                <a:gd name="connsiteX9" fmla="*/ 791 w 1315241"/>
                <a:gd name="connsiteY9" fmla="*/ 66581 h 378525"/>
                <a:gd name="connsiteX0" fmla="*/ 791 w 1315241"/>
                <a:gd name="connsiteY0" fmla="*/ 64294 h 376238"/>
                <a:gd name="connsiteX1" fmla="*/ 7935 w 1315241"/>
                <a:gd name="connsiteY1" fmla="*/ 338138 h 376238"/>
                <a:gd name="connsiteX2" fmla="*/ 181766 w 1315241"/>
                <a:gd name="connsiteY2" fmla="*/ 297656 h 376238"/>
                <a:gd name="connsiteX3" fmla="*/ 481803 w 1315241"/>
                <a:gd name="connsiteY3" fmla="*/ 304800 h 376238"/>
                <a:gd name="connsiteX4" fmla="*/ 898523 w 1315241"/>
                <a:gd name="connsiteY4" fmla="*/ 338137 h 376238"/>
                <a:gd name="connsiteX5" fmla="*/ 1315241 w 1315241"/>
                <a:gd name="connsiteY5" fmla="*/ 376238 h 376238"/>
                <a:gd name="connsiteX6" fmla="*/ 1305717 w 1315241"/>
                <a:gd name="connsiteY6" fmla="*/ 64294 h 376238"/>
                <a:gd name="connsiteX7" fmla="*/ 691353 w 1315241"/>
                <a:gd name="connsiteY7" fmla="*/ 30957 h 376238"/>
                <a:gd name="connsiteX8" fmla="*/ 181766 w 1315241"/>
                <a:gd name="connsiteY8" fmla="*/ 0 h 376238"/>
                <a:gd name="connsiteX9" fmla="*/ 791 w 1315241"/>
                <a:gd name="connsiteY9" fmla="*/ 64294 h 376238"/>
                <a:gd name="connsiteX0" fmla="*/ 69 w 1314519"/>
                <a:gd name="connsiteY0" fmla="*/ 64294 h 376238"/>
                <a:gd name="connsiteX1" fmla="*/ 64363 w 1314519"/>
                <a:gd name="connsiteY1" fmla="*/ 316707 h 376238"/>
                <a:gd name="connsiteX2" fmla="*/ 181044 w 1314519"/>
                <a:gd name="connsiteY2" fmla="*/ 297656 h 376238"/>
                <a:gd name="connsiteX3" fmla="*/ 481081 w 1314519"/>
                <a:gd name="connsiteY3" fmla="*/ 304800 h 376238"/>
                <a:gd name="connsiteX4" fmla="*/ 897801 w 1314519"/>
                <a:gd name="connsiteY4" fmla="*/ 338137 h 376238"/>
                <a:gd name="connsiteX5" fmla="*/ 1314519 w 1314519"/>
                <a:gd name="connsiteY5" fmla="*/ 376238 h 376238"/>
                <a:gd name="connsiteX6" fmla="*/ 1304995 w 1314519"/>
                <a:gd name="connsiteY6" fmla="*/ 64294 h 376238"/>
                <a:gd name="connsiteX7" fmla="*/ 690631 w 1314519"/>
                <a:gd name="connsiteY7" fmla="*/ 30957 h 376238"/>
                <a:gd name="connsiteX8" fmla="*/ 181044 w 1314519"/>
                <a:gd name="connsiteY8" fmla="*/ 0 h 376238"/>
                <a:gd name="connsiteX9" fmla="*/ 69 w 1314519"/>
                <a:gd name="connsiteY9" fmla="*/ 64294 h 376238"/>
                <a:gd name="connsiteX0" fmla="*/ 2090 w 1254628"/>
                <a:gd name="connsiteY0" fmla="*/ 50006 h 376238"/>
                <a:gd name="connsiteX1" fmla="*/ 4472 w 1254628"/>
                <a:gd name="connsiteY1" fmla="*/ 316707 h 376238"/>
                <a:gd name="connsiteX2" fmla="*/ 121153 w 1254628"/>
                <a:gd name="connsiteY2" fmla="*/ 297656 h 376238"/>
                <a:gd name="connsiteX3" fmla="*/ 421190 w 1254628"/>
                <a:gd name="connsiteY3" fmla="*/ 304800 h 376238"/>
                <a:gd name="connsiteX4" fmla="*/ 837910 w 1254628"/>
                <a:gd name="connsiteY4" fmla="*/ 338137 h 376238"/>
                <a:gd name="connsiteX5" fmla="*/ 1254628 w 1254628"/>
                <a:gd name="connsiteY5" fmla="*/ 376238 h 376238"/>
                <a:gd name="connsiteX6" fmla="*/ 1245104 w 1254628"/>
                <a:gd name="connsiteY6" fmla="*/ 64294 h 376238"/>
                <a:gd name="connsiteX7" fmla="*/ 630740 w 1254628"/>
                <a:gd name="connsiteY7" fmla="*/ 30957 h 376238"/>
                <a:gd name="connsiteX8" fmla="*/ 121153 w 1254628"/>
                <a:gd name="connsiteY8" fmla="*/ 0 h 376238"/>
                <a:gd name="connsiteX9" fmla="*/ 2090 w 1254628"/>
                <a:gd name="connsiteY9" fmla="*/ 50006 h 376238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21153 w 1254628"/>
                <a:gd name="connsiteY2" fmla="*/ 266699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123534 w 1254628"/>
                <a:gd name="connsiteY8" fmla="*/ 9524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21153 w 1254628"/>
                <a:gd name="connsiteY2" fmla="*/ 266699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21153 w 1254628"/>
                <a:gd name="connsiteY2" fmla="*/ 266699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61635 w 1254628"/>
                <a:gd name="connsiteY2" fmla="*/ 261937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61635 w 1254628"/>
                <a:gd name="connsiteY2" fmla="*/ 261937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97354 w 1254628"/>
                <a:gd name="connsiteY2" fmla="*/ 264318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97354 w 1254628"/>
                <a:gd name="connsiteY2" fmla="*/ 264318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453 w 1252991"/>
                <a:gd name="connsiteY0" fmla="*/ 19049 h 345281"/>
                <a:gd name="connsiteX1" fmla="*/ 2835 w 1252991"/>
                <a:gd name="connsiteY1" fmla="*/ 285750 h 345281"/>
                <a:gd name="connsiteX2" fmla="*/ 195717 w 1252991"/>
                <a:gd name="connsiteY2" fmla="*/ 264318 h 345281"/>
                <a:gd name="connsiteX3" fmla="*/ 419553 w 1252991"/>
                <a:gd name="connsiteY3" fmla="*/ 273843 h 345281"/>
                <a:gd name="connsiteX4" fmla="*/ 836273 w 1252991"/>
                <a:gd name="connsiteY4" fmla="*/ 307180 h 345281"/>
                <a:gd name="connsiteX5" fmla="*/ 1252991 w 1252991"/>
                <a:gd name="connsiteY5" fmla="*/ 345281 h 345281"/>
                <a:gd name="connsiteX6" fmla="*/ 1243467 w 1252991"/>
                <a:gd name="connsiteY6" fmla="*/ 33337 h 345281"/>
                <a:gd name="connsiteX7" fmla="*/ 629103 w 1252991"/>
                <a:gd name="connsiteY7" fmla="*/ 0 h 345281"/>
                <a:gd name="connsiteX8" fmla="*/ 210003 w 1252991"/>
                <a:gd name="connsiteY8" fmla="*/ 4762 h 345281"/>
                <a:gd name="connsiteX9" fmla="*/ 453 w 1252991"/>
                <a:gd name="connsiteY9" fmla="*/ 19049 h 345281"/>
                <a:gd name="connsiteX0" fmla="*/ 453 w 1252991"/>
                <a:gd name="connsiteY0" fmla="*/ 19049 h 345281"/>
                <a:gd name="connsiteX1" fmla="*/ 2835 w 1252991"/>
                <a:gd name="connsiteY1" fmla="*/ 285750 h 345281"/>
                <a:gd name="connsiteX2" fmla="*/ 210004 w 1252991"/>
                <a:gd name="connsiteY2" fmla="*/ 276225 h 345281"/>
                <a:gd name="connsiteX3" fmla="*/ 419553 w 1252991"/>
                <a:gd name="connsiteY3" fmla="*/ 273843 h 345281"/>
                <a:gd name="connsiteX4" fmla="*/ 836273 w 1252991"/>
                <a:gd name="connsiteY4" fmla="*/ 307180 h 345281"/>
                <a:gd name="connsiteX5" fmla="*/ 1252991 w 1252991"/>
                <a:gd name="connsiteY5" fmla="*/ 345281 h 345281"/>
                <a:gd name="connsiteX6" fmla="*/ 1243467 w 1252991"/>
                <a:gd name="connsiteY6" fmla="*/ 33337 h 345281"/>
                <a:gd name="connsiteX7" fmla="*/ 629103 w 1252991"/>
                <a:gd name="connsiteY7" fmla="*/ 0 h 345281"/>
                <a:gd name="connsiteX8" fmla="*/ 210003 w 1252991"/>
                <a:gd name="connsiteY8" fmla="*/ 4762 h 345281"/>
                <a:gd name="connsiteX9" fmla="*/ 453 w 1252991"/>
                <a:gd name="connsiteY9" fmla="*/ 19049 h 345281"/>
                <a:gd name="connsiteX0" fmla="*/ 453 w 1252991"/>
                <a:gd name="connsiteY0" fmla="*/ 19049 h 345281"/>
                <a:gd name="connsiteX1" fmla="*/ 2835 w 1252991"/>
                <a:gd name="connsiteY1" fmla="*/ 285750 h 345281"/>
                <a:gd name="connsiteX2" fmla="*/ 210004 w 1252991"/>
                <a:gd name="connsiteY2" fmla="*/ 276225 h 345281"/>
                <a:gd name="connsiteX3" fmla="*/ 419553 w 1252991"/>
                <a:gd name="connsiteY3" fmla="*/ 273843 h 345281"/>
                <a:gd name="connsiteX4" fmla="*/ 836273 w 1252991"/>
                <a:gd name="connsiteY4" fmla="*/ 307180 h 345281"/>
                <a:gd name="connsiteX5" fmla="*/ 1252991 w 1252991"/>
                <a:gd name="connsiteY5" fmla="*/ 345281 h 345281"/>
                <a:gd name="connsiteX6" fmla="*/ 1243467 w 1252991"/>
                <a:gd name="connsiteY6" fmla="*/ 33337 h 345281"/>
                <a:gd name="connsiteX7" fmla="*/ 629103 w 1252991"/>
                <a:gd name="connsiteY7" fmla="*/ 0 h 345281"/>
                <a:gd name="connsiteX8" fmla="*/ 210003 w 1252991"/>
                <a:gd name="connsiteY8" fmla="*/ 4762 h 345281"/>
                <a:gd name="connsiteX9" fmla="*/ 453 w 1252991"/>
                <a:gd name="connsiteY9" fmla="*/ 19049 h 345281"/>
                <a:gd name="connsiteX0" fmla="*/ 453 w 1252991"/>
                <a:gd name="connsiteY0" fmla="*/ 19049 h 345281"/>
                <a:gd name="connsiteX1" fmla="*/ 2835 w 1252991"/>
                <a:gd name="connsiteY1" fmla="*/ 285750 h 345281"/>
                <a:gd name="connsiteX2" fmla="*/ 210004 w 1252991"/>
                <a:gd name="connsiteY2" fmla="*/ 276225 h 345281"/>
                <a:gd name="connsiteX3" fmla="*/ 417172 w 1252991"/>
                <a:gd name="connsiteY3" fmla="*/ 302418 h 345281"/>
                <a:gd name="connsiteX4" fmla="*/ 836273 w 1252991"/>
                <a:gd name="connsiteY4" fmla="*/ 307180 h 345281"/>
                <a:gd name="connsiteX5" fmla="*/ 1252991 w 1252991"/>
                <a:gd name="connsiteY5" fmla="*/ 345281 h 345281"/>
                <a:gd name="connsiteX6" fmla="*/ 1243467 w 1252991"/>
                <a:gd name="connsiteY6" fmla="*/ 33337 h 345281"/>
                <a:gd name="connsiteX7" fmla="*/ 629103 w 1252991"/>
                <a:gd name="connsiteY7" fmla="*/ 0 h 345281"/>
                <a:gd name="connsiteX8" fmla="*/ 210003 w 1252991"/>
                <a:gd name="connsiteY8" fmla="*/ 4762 h 345281"/>
                <a:gd name="connsiteX9" fmla="*/ 453 w 1252991"/>
                <a:gd name="connsiteY9" fmla="*/ 19049 h 345281"/>
                <a:gd name="connsiteX0" fmla="*/ 453 w 1252991"/>
                <a:gd name="connsiteY0" fmla="*/ 19049 h 345281"/>
                <a:gd name="connsiteX1" fmla="*/ 2835 w 1252991"/>
                <a:gd name="connsiteY1" fmla="*/ 285750 h 345281"/>
                <a:gd name="connsiteX2" fmla="*/ 210004 w 1252991"/>
                <a:gd name="connsiteY2" fmla="*/ 276225 h 345281"/>
                <a:gd name="connsiteX3" fmla="*/ 417172 w 1252991"/>
                <a:gd name="connsiteY3" fmla="*/ 302418 h 345281"/>
                <a:gd name="connsiteX4" fmla="*/ 814841 w 1252991"/>
                <a:gd name="connsiteY4" fmla="*/ 340518 h 345281"/>
                <a:gd name="connsiteX5" fmla="*/ 1252991 w 1252991"/>
                <a:gd name="connsiteY5" fmla="*/ 345281 h 345281"/>
                <a:gd name="connsiteX6" fmla="*/ 1243467 w 1252991"/>
                <a:gd name="connsiteY6" fmla="*/ 33337 h 345281"/>
                <a:gd name="connsiteX7" fmla="*/ 629103 w 1252991"/>
                <a:gd name="connsiteY7" fmla="*/ 0 h 345281"/>
                <a:gd name="connsiteX8" fmla="*/ 210003 w 1252991"/>
                <a:gd name="connsiteY8" fmla="*/ 4762 h 345281"/>
                <a:gd name="connsiteX9" fmla="*/ 453 w 1252991"/>
                <a:gd name="connsiteY9" fmla="*/ 19049 h 345281"/>
                <a:gd name="connsiteX0" fmla="*/ 453 w 1243477"/>
                <a:gd name="connsiteY0" fmla="*/ 19049 h 376238"/>
                <a:gd name="connsiteX1" fmla="*/ 2835 w 1243477"/>
                <a:gd name="connsiteY1" fmla="*/ 285750 h 376238"/>
                <a:gd name="connsiteX2" fmla="*/ 210004 w 1243477"/>
                <a:gd name="connsiteY2" fmla="*/ 276225 h 376238"/>
                <a:gd name="connsiteX3" fmla="*/ 417172 w 1243477"/>
                <a:gd name="connsiteY3" fmla="*/ 302418 h 376238"/>
                <a:gd name="connsiteX4" fmla="*/ 814841 w 1243477"/>
                <a:gd name="connsiteY4" fmla="*/ 340518 h 376238"/>
                <a:gd name="connsiteX5" fmla="*/ 1200603 w 1243477"/>
                <a:gd name="connsiteY5" fmla="*/ 376238 h 376238"/>
                <a:gd name="connsiteX6" fmla="*/ 1243467 w 1243477"/>
                <a:gd name="connsiteY6" fmla="*/ 33337 h 376238"/>
                <a:gd name="connsiteX7" fmla="*/ 629103 w 1243477"/>
                <a:gd name="connsiteY7" fmla="*/ 0 h 376238"/>
                <a:gd name="connsiteX8" fmla="*/ 210003 w 1243477"/>
                <a:gd name="connsiteY8" fmla="*/ 4762 h 376238"/>
                <a:gd name="connsiteX9" fmla="*/ 453 w 1243477"/>
                <a:gd name="connsiteY9" fmla="*/ 19049 h 376238"/>
                <a:gd name="connsiteX0" fmla="*/ 453 w 1200603"/>
                <a:gd name="connsiteY0" fmla="*/ 19049 h 376238"/>
                <a:gd name="connsiteX1" fmla="*/ 2835 w 1200603"/>
                <a:gd name="connsiteY1" fmla="*/ 285750 h 376238"/>
                <a:gd name="connsiteX2" fmla="*/ 210004 w 1200603"/>
                <a:gd name="connsiteY2" fmla="*/ 276225 h 376238"/>
                <a:gd name="connsiteX3" fmla="*/ 417172 w 1200603"/>
                <a:gd name="connsiteY3" fmla="*/ 302418 h 376238"/>
                <a:gd name="connsiteX4" fmla="*/ 814841 w 1200603"/>
                <a:gd name="connsiteY4" fmla="*/ 340518 h 376238"/>
                <a:gd name="connsiteX5" fmla="*/ 1200603 w 1200603"/>
                <a:gd name="connsiteY5" fmla="*/ 376238 h 376238"/>
                <a:gd name="connsiteX6" fmla="*/ 1193460 w 1200603"/>
                <a:gd name="connsiteY6" fmla="*/ 69056 h 376238"/>
                <a:gd name="connsiteX7" fmla="*/ 629103 w 1200603"/>
                <a:gd name="connsiteY7" fmla="*/ 0 h 376238"/>
                <a:gd name="connsiteX8" fmla="*/ 210003 w 1200603"/>
                <a:gd name="connsiteY8" fmla="*/ 4762 h 376238"/>
                <a:gd name="connsiteX9" fmla="*/ 453 w 1200603"/>
                <a:gd name="connsiteY9" fmla="*/ 19049 h 376238"/>
                <a:gd name="connsiteX0" fmla="*/ 453 w 1200603"/>
                <a:gd name="connsiteY0" fmla="*/ 19049 h 376238"/>
                <a:gd name="connsiteX1" fmla="*/ 2835 w 1200603"/>
                <a:gd name="connsiteY1" fmla="*/ 285750 h 376238"/>
                <a:gd name="connsiteX2" fmla="*/ 210004 w 1200603"/>
                <a:gd name="connsiteY2" fmla="*/ 276225 h 376238"/>
                <a:gd name="connsiteX3" fmla="*/ 417172 w 1200603"/>
                <a:gd name="connsiteY3" fmla="*/ 302418 h 376238"/>
                <a:gd name="connsiteX4" fmla="*/ 814841 w 1200603"/>
                <a:gd name="connsiteY4" fmla="*/ 340518 h 376238"/>
                <a:gd name="connsiteX5" fmla="*/ 1200603 w 1200603"/>
                <a:gd name="connsiteY5" fmla="*/ 376238 h 376238"/>
                <a:gd name="connsiteX6" fmla="*/ 1193460 w 1200603"/>
                <a:gd name="connsiteY6" fmla="*/ 69056 h 376238"/>
                <a:gd name="connsiteX7" fmla="*/ 629103 w 1200603"/>
                <a:gd name="connsiteY7" fmla="*/ 0 h 376238"/>
                <a:gd name="connsiteX8" fmla="*/ 210003 w 1200603"/>
                <a:gd name="connsiteY8" fmla="*/ 4762 h 376238"/>
                <a:gd name="connsiteX9" fmla="*/ 453 w 1200603"/>
                <a:gd name="connsiteY9" fmla="*/ 19049 h 376238"/>
                <a:gd name="connsiteX0" fmla="*/ 453 w 1200603"/>
                <a:gd name="connsiteY0" fmla="*/ 14287 h 371476"/>
                <a:gd name="connsiteX1" fmla="*/ 2835 w 1200603"/>
                <a:gd name="connsiteY1" fmla="*/ 280988 h 371476"/>
                <a:gd name="connsiteX2" fmla="*/ 210004 w 1200603"/>
                <a:gd name="connsiteY2" fmla="*/ 271463 h 371476"/>
                <a:gd name="connsiteX3" fmla="*/ 417172 w 1200603"/>
                <a:gd name="connsiteY3" fmla="*/ 297656 h 371476"/>
                <a:gd name="connsiteX4" fmla="*/ 814841 w 1200603"/>
                <a:gd name="connsiteY4" fmla="*/ 335756 h 371476"/>
                <a:gd name="connsiteX5" fmla="*/ 1200603 w 1200603"/>
                <a:gd name="connsiteY5" fmla="*/ 371476 h 371476"/>
                <a:gd name="connsiteX6" fmla="*/ 1193460 w 1200603"/>
                <a:gd name="connsiteY6" fmla="*/ 64294 h 371476"/>
                <a:gd name="connsiteX7" fmla="*/ 633866 w 1200603"/>
                <a:gd name="connsiteY7" fmla="*/ 50007 h 371476"/>
                <a:gd name="connsiteX8" fmla="*/ 210003 w 1200603"/>
                <a:gd name="connsiteY8" fmla="*/ 0 h 371476"/>
                <a:gd name="connsiteX9" fmla="*/ 453 w 1200603"/>
                <a:gd name="connsiteY9" fmla="*/ 14287 h 371476"/>
                <a:gd name="connsiteX0" fmla="*/ 453 w 1200603"/>
                <a:gd name="connsiteY0" fmla="*/ 3293 h 360482"/>
                <a:gd name="connsiteX1" fmla="*/ 2835 w 1200603"/>
                <a:gd name="connsiteY1" fmla="*/ 269994 h 360482"/>
                <a:gd name="connsiteX2" fmla="*/ 210004 w 1200603"/>
                <a:gd name="connsiteY2" fmla="*/ 260469 h 360482"/>
                <a:gd name="connsiteX3" fmla="*/ 417172 w 1200603"/>
                <a:gd name="connsiteY3" fmla="*/ 286662 h 360482"/>
                <a:gd name="connsiteX4" fmla="*/ 814841 w 1200603"/>
                <a:gd name="connsiteY4" fmla="*/ 324762 h 360482"/>
                <a:gd name="connsiteX5" fmla="*/ 1200603 w 1200603"/>
                <a:gd name="connsiteY5" fmla="*/ 360482 h 360482"/>
                <a:gd name="connsiteX6" fmla="*/ 1193460 w 1200603"/>
                <a:gd name="connsiteY6" fmla="*/ 53300 h 360482"/>
                <a:gd name="connsiteX7" fmla="*/ 633866 w 1200603"/>
                <a:gd name="connsiteY7" fmla="*/ 39013 h 360482"/>
                <a:gd name="connsiteX8" fmla="*/ 217147 w 1200603"/>
                <a:gd name="connsiteY8" fmla="*/ 19962 h 360482"/>
                <a:gd name="connsiteX9" fmla="*/ 453 w 1200603"/>
                <a:gd name="connsiteY9" fmla="*/ 3293 h 360482"/>
                <a:gd name="connsiteX0" fmla="*/ 453 w 1200603"/>
                <a:gd name="connsiteY0" fmla="*/ 4021 h 361210"/>
                <a:gd name="connsiteX1" fmla="*/ 2835 w 1200603"/>
                <a:gd name="connsiteY1" fmla="*/ 270722 h 361210"/>
                <a:gd name="connsiteX2" fmla="*/ 210004 w 1200603"/>
                <a:gd name="connsiteY2" fmla="*/ 261197 h 361210"/>
                <a:gd name="connsiteX3" fmla="*/ 417172 w 1200603"/>
                <a:gd name="connsiteY3" fmla="*/ 287390 h 361210"/>
                <a:gd name="connsiteX4" fmla="*/ 814841 w 1200603"/>
                <a:gd name="connsiteY4" fmla="*/ 325490 h 361210"/>
                <a:gd name="connsiteX5" fmla="*/ 1200603 w 1200603"/>
                <a:gd name="connsiteY5" fmla="*/ 361210 h 361210"/>
                <a:gd name="connsiteX6" fmla="*/ 1193460 w 1200603"/>
                <a:gd name="connsiteY6" fmla="*/ 54028 h 361210"/>
                <a:gd name="connsiteX7" fmla="*/ 633866 w 1200603"/>
                <a:gd name="connsiteY7" fmla="*/ 39741 h 361210"/>
                <a:gd name="connsiteX8" fmla="*/ 217147 w 1200603"/>
                <a:gd name="connsiteY8" fmla="*/ 20690 h 361210"/>
                <a:gd name="connsiteX9" fmla="*/ 453 w 1200603"/>
                <a:gd name="connsiteY9" fmla="*/ 4021 h 361210"/>
                <a:gd name="connsiteX0" fmla="*/ 453 w 1200603"/>
                <a:gd name="connsiteY0" fmla="*/ 0 h 357189"/>
                <a:gd name="connsiteX1" fmla="*/ 2835 w 1200603"/>
                <a:gd name="connsiteY1" fmla="*/ 266701 h 357189"/>
                <a:gd name="connsiteX2" fmla="*/ 210004 w 1200603"/>
                <a:gd name="connsiteY2" fmla="*/ 257176 h 357189"/>
                <a:gd name="connsiteX3" fmla="*/ 417172 w 1200603"/>
                <a:gd name="connsiteY3" fmla="*/ 283369 h 357189"/>
                <a:gd name="connsiteX4" fmla="*/ 814841 w 1200603"/>
                <a:gd name="connsiteY4" fmla="*/ 321469 h 357189"/>
                <a:gd name="connsiteX5" fmla="*/ 1200603 w 1200603"/>
                <a:gd name="connsiteY5" fmla="*/ 357189 h 357189"/>
                <a:gd name="connsiteX6" fmla="*/ 1193460 w 1200603"/>
                <a:gd name="connsiteY6" fmla="*/ 50007 h 357189"/>
                <a:gd name="connsiteX7" fmla="*/ 633866 w 1200603"/>
                <a:gd name="connsiteY7" fmla="*/ 35720 h 357189"/>
                <a:gd name="connsiteX8" fmla="*/ 217147 w 1200603"/>
                <a:gd name="connsiteY8" fmla="*/ 16669 h 357189"/>
                <a:gd name="connsiteX9" fmla="*/ 453 w 1200603"/>
                <a:gd name="connsiteY9" fmla="*/ 0 h 357189"/>
                <a:gd name="connsiteX0" fmla="*/ 0 w 1200150"/>
                <a:gd name="connsiteY0" fmla="*/ 0 h 357189"/>
                <a:gd name="connsiteX1" fmla="*/ 2382 w 1200150"/>
                <a:gd name="connsiteY1" fmla="*/ 266701 h 357189"/>
                <a:gd name="connsiteX2" fmla="*/ 209551 w 1200150"/>
                <a:gd name="connsiteY2" fmla="*/ 257176 h 357189"/>
                <a:gd name="connsiteX3" fmla="*/ 416719 w 1200150"/>
                <a:gd name="connsiteY3" fmla="*/ 283369 h 357189"/>
                <a:gd name="connsiteX4" fmla="*/ 814388 w 1200150"/>
                <a:gd name="connsiteY4" fmla="*/ 321469 h 357189"/>
                <a:gd name="connsiteX5" fmla="*/ 1200150 w 1200150"/>
                <a:gd name="connsiteY5" fmla="*/ 357189 h 357189"/>
                <a:gd name="connsiteX6" fmla="*/ 1193007 w 1200150"/>
                <a:gd name="connsiteY6" fmla="*/ 50007 h 357189"/>
                <a:gd name="connsiteX7" fmla="*/ 633413 w 1200150"/>
                <a:gd name="connsiteY7" fmla="*/ 35720 h 357189"/>
                <a:gd name="connsiteX8" fmla="*/ 216694 w 1200150"/>
                <a:gd name="connsiteY8" fmla="*/ 16669 h 357189"/>
                <a:gd name="connsiteX9" fmla="*/ 0 w 1200150"/>
                <a:gd name="connsiteY9" fmla="*/ 0 h 357189"/>
                <a:gd name="connsiteX0" fmla="*/ 0 w 1200150"/>
                <a:gd name="connsiteY0" fmla="*/ 0 h 345283"/>
                <a:gd name="connsiteX1" fmla="*/ 2382 w 1200150"/>
                <a:gd name="connsiteY1" fmla="*/ 254795 h 345283"/>
                <a:gd name="connsiteX2" fmla="*/ 209551 w 1200150"/>
                <a:gd name="connsiteY2" fmla="*/ 245270 h 345283"/>
                <a:gd name="connsiteX3" fmla="*/ 416719 w 1200150"/>
                <a:gd name="connsiteY3" fmla="*/ 271463 h 345283"/>
                <a:gd name="connsiteX4" fmla="*/ 814388 w 1200150"/>
                <a:gd name="connsiteY4" fmla="*/ 309563 h 345283"/>
                <a:gd name="connsiteX5" fmla="*/ 1200150 w 1200150"/>
                <a:gd name="connsiteY5" fmla="*/ 345283 h 345283"/>
                <a:gd name="connsiteX6" fmla="*/ 1193007 w 1200150"/>
                <a:gd name="connsiteY6" fmla="*/ 38101 h 345283"/>
                <a:gd name="connsiteX7" fmla="*/ 633413 w 1200150"/>
                <a:gd name="connsiteY7" fmla="*/ 23814 h 345283"/>
                <a:gd name="connsiteX8" fmla="*/ 216694 w 1200150"/>
                <a:gd name="connsiteY8" fmla="*/ 4763 h 345283"/>
                <a:gd name="connsiteX9" fmla="*/ 0 w 1200150"/>
                <a:gd name="connsiteY9" fmla="*/ 0 h 345283"/>
                <a:gd name="connsiteX0" fmla="*/ 0 w 1200150"/>
                <a:gd name="connsiteY0" fmla="*/ 0 h 345283"/>
                <a:gd name="connsiteX1" fmla="*/ 2382 w 1200150"/>
                <a:gd name="connsiteY1" fmla="*/ 254795 h 345283"/>
                <a:gd name="connsiteX2" fmla="*/ 209551 w 1200150"/>
                <a:gd name="connsiteY2" fmla="*/ 245270 h 345283"/>
                <a:gd name="connsiteX3" fmla="*/ 416719 w 1200150"/>
                <a:gd name="connsiteY3" fmla="*/ 271463 h 345283"/>
                <a:gd name="connsiteX4" fmla="*/ 814388 w 1200150"/>
                <a:gd name="connsiteY4" fmla="*/ 309563 h 345283"/>
                <a:gd name="connsiteX5" fmla="*/ 1200150 w 1200150"/>
                <a:gd name="connsiteY5" fmla="*/ 345283 h 345283"/>
                <a:gd name="connsiteX6" fmla="*/ 1193007 w 1200150"/>
                <a:gd name="connsiteY6" fmla="*/ 38101 h 345283"/>
                <a:gd name="connsiteX7" fmla="*/ 638175 w 1200150"/>
                <a:gd name="connsiteY7" fmla="*/ 9526 h 345283"/>
                <a:gd name="connsiteX8" fmla="*/ 216694 w 1200150"/>
                <a:gd name="connsiteY8" fmla="*/ 4763 h 345283"/>
                <a:gd name="connsiteX9" fmla="*/ 0 w 1200150"/>
                <a:gd name="connsiteY9" fmla="*/ 0 h 345283"/>
                <a:gd name="connsiteX0" fmla="*/ 0 w 1200150"/>
                <a:gd name="connsiteY0" fmla="*/ 0 h 345283"/>
                <a:gd name="connsiteX1" fmla="*/ 2382 w 1200150"/>
                <a:gd name="connsiteY1" fmla="*/ 254795 h 345283"/>
                <a:gd name="connsiteX2" fmla="*/ 209551 w 1200150"/>
                <a:gd name="connsiteY2" fmla="*/ 245270 h 345283"/>
                <a:gd name="connsiteX3" fmla="*/ 416719 w 1200150"/>
                <a:gd name="connsiteY3" fmla="*/ 271463 h 345283"/>
                <a:gd name="connsiteX4" fmla="*/ 814388 w 1200150"/>
                <a:gd name="connsiteY4" fmla="*/ 309563 h 345283"/>
                <a:gd name="connsiteX5" fmla="*/ 1200150 w 1200150"/>
                <a:gd name="connsiteY5" fmla="*/ 345283 h 345283"/>
                <a:gd name="connsiteX6" fmla="*/ 1193007 w 1200150"/>
                <a:gd name="connsiteY6" fmla="*/ 38101 h 345283"/>
                <a:gd name="connsiteX7" fmla="*/ 638175 w 1200150"/>
                <a:gd name="connsiteY7" fmla="*/ 9526 h 345283"/>
                <a:gd name="connsiteX8" fmla="*/ 216694 w 1200150"/>
                <a:gd name="connsiteY8" fmla="*/ 4763 h 345283"/>
                <a:gd name="connsiteX9" fmla="*/ 0 w 1200150"/>
                <a:gd name="connsiteY9" fmla="*/ 0 h 345283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7169 w 1197768"/>
                <a:gd name="connsiteY2" fmla="*/ 261938 h 361951"/>
                <a:gd name="connsiteX3" fmla="*/ 414337 w 1197768"/>
                <a:gd name="connsiteY3" fmla="*/ 288131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14312 w 1197768"/>
                <a:gd name="connsiteY8" fmla="*/ 21431 h 361951"/>
                <a:gd name="connsiteX9" fmla="*/ 2380 w 1197768"/>
                <a:gd name="connsiteY9" fmla="*/ 0 h 361951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7169 w 1197768"/>
                <a:gd name="connsiteY2" fmla="*/ 261938 h 361951"/>
                <a:gd name="connsiteX3" fmla="*/ 414337 w 1197768"/>
                <a:gd name="connsiteY3" fmla="*/ 288131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69080 w 1197768"/>
                <a:gd name="connsiteY8" fmla="*/ 16668 h 361951"/>
                <a:gd name="connsiteX9" fmla="*/ 2380 w 1197768"/>
                <a:gd name="connsiteY9" fmla="*/ 0 h 361951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9550 w 1197768"/>
                <a:gd name="connsiteY2" fmla="*/ 269081 h 361951"/>
                <a:gd name="connsiteX3" fmla="*/ 414337 w 1197768"/>
                <a:gd name="connsiteY3" fmla="*/ 288131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69080 w 1197768"/>
                <a:gd name="connsiteY8" fmla="*/ 16668 h 361951"/>
                <a:gd name="connsiteX9" fmla="*/ 2380 w 1197768"/>
                <a:gd name="connsiteY9" fmla="*/ 0 h 361951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9550 w 1197768"/>
                <a:gd name="connsiteY2" fmla="*/ 269081 h 361951"/>
                <a:gd name="connsiteX3" fmla="*/ 414337 w 1197768"/>
                <a:gd name="connsiteY3" fmla="*/ 297656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69080 w 1197768"/>
                <a:gd name="connsiteY8" fmla="*/ 16668 h 361951"/>
                <a:gd name="connsiteX9" fmla="*/ 2380 w 1197768"/>
                <a:gd name="connsiteY9" fmla="*/ 0 h 361951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9550 w 1197768"/>
                <a:gd name="connsiteY2" fmla="*/ 280987 h 361951"/>
                <a:gd name="connsiteX3" fmla="*/ 414337 w 1197768"/>
                <a:gd name="connsiteY3" fmla="*/ 297656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69080 w 1197768"/>
                <a:gd name="connsiteY8" fmla="*/ 16668 h 361951"/>
                <a:gd name="connsiteX9" fmla="*/ 2380 w 1197768"/>
                <a:gd name="connsiteY9" fmla="*/ 0 h 361951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9550 w 1197768"/>
                <a:gd name="connsiteY2" fmla="*/ 280987 h 361951"/>
                <a:gd name="connsiteX3" fmla="*/ 414337 w 1197768"/>
                <a:gd name="connsiteY3" fmla="*/ 297656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69080 w 1197768"/>
                <a:gd name="connsiteY8" fmla="*/ 16668 h 361951"/>
                <a:gd name="connsiteX9" fmla="*/ 2380 w 1197768"/>
                <a:gd name="connsiteY9" fmla="*/ 0 h 361951"/>
                <a:gd name="connsiteX0" fmla="*/ 0 w 1212057"/>
                <a:gd name="connsiteY0" fmla="*/ 0 h 345283"/>
                <a:gd name="connsiteX1" fmla="*/ 14289 w 1212057"/>
                <a:gd name="connsiteY1" fmla="*/ 254795 h 345283"/>
                <a:gd name="connsiteX2" fmla="*/ 223839 w 1212057"/>
                <a:gd name="connsiteY2" fmla="*/ 264319 h 345283"/>
                <a:gd name="connsiteX3" fmla="*/ 428626 w 1212057"/>
                <a:gd name="connsiteY3" fmla="*/ 280988 h 345283"/>
                <a:gd name="connsiteX4" fmla="*/ 826295 w 1212057"/>
                <a:gd name="connsiteY4" fmla="*/ 309563 h 345283"/>
                <a:gd name="connsiteX5" fmla="*/ 1212057 w 1212057"/>
                <a:gd name="connsiteY5" fmla="*/ 345283 h 345283"/>
                <a:gd name="connsiteX6" fmla="*/ 1204914 w 1212057"/>
                <a:gd name="connsiteY6" fmla="*/ 38101 h 345283"/>
                <a:gd name="connsiteX7" fmla="*/ 650082 w 1212057"/>
                <a:gd name="connsiteY7" fmla="*/ 9526 h 345283"/>
                <a:gd name="connsiteX8" fmla="*/ 283369 w 1212057"/>
                <a:gd name="connsiteY8" fmla="*/ 0 h 345283"/>
                <a:gd name="connsiteX9" fmla="*/ 0 w 1212057"/>
                <a:gd name="connsiteY9" fmla="*/ 0 h 345283"/>
                <a:gd name="connsiteX0" fmla="*/ 0 w 1212057"/>
                <a:gd name="connsiteY0" fmla="*/ 0 h 345283"/>
                <a:gd name="connsiteX1" fmla="*/ 2 w 1212057"/>
                <a:gd name="connsiteY1" fmla="*/ 254795 h 345283"/>
                <a:gd name="connsiteX2" fmla="*/ 223839 w 1212057"/>
                <a:gd name="connsiteY2" fmla="*/ 264319 h 345283"/>
                <a:gd name="connsiteX3" fmla="*/ 428626 w 1212057"/>
                <a:gd name="connsiteY3" fmla="*/ 280988 h 345283"/>
                <a:gd name="connsiteX4" fmla="*/ 826295 w 1212057"/>
                <a:gd name="connsiteY4" fmla="*/ 309563 h 345283"/>
                <a:gd name="connsiteX5" fmla="*/ 1212057 w 1212057"/>
                <a:gd name="connsiteY5" fmla="*/ 345283 h 345283"/>
                <a:gd name="connsiteX6" fmla="*/ 1204914 w 1212057"/>
                <a:gd name="connsiteY6" fmla="*/ 38101 h 345283"/>
                <a:gd name="connsiteX7" fmla="*/ 650082 w 1212057"/>
                <a:gd name="connsiteY7" fmla="*/ 9526 h 345283"/>
                <a:gd name="connsiteX8" fmla="*/ 283369 w 1212057"/>
                <a:gd name="connsiteY8" fmla="*/ 0 h 345283"/>
                <a:gd name="connsiteX9" fmla="*/ 0 w 1212057"/>
                <a:gd name="connsiteY9" fmla="*/ 0 h 345283"/>
                <a:gd name="connsiteX0" fmla="*/ 0 w 1212057"/>
                <a:gd name="connsiteY0" fmla="*/ 0 h 345283"/>
                <a:gd name="connsiteX1" fmla="*/ 7146 w 1212057"/>
                <a:gd name="connsiteY1" fmla="*/ 247651 h 345283"/>
                <a:gd name="connsiteX2" fmla="*/ 223839 w 1212057"/>
                <a:gd name="connsiteY2" fmla="*/ 264319 h 345283"/>
                <a:gd name="connsiteX3" fmla="*/ 428626 w 1212057"/>
                <a:gd name="connsiteY3" fmla="*/ 280988 h 345283"/>
                <a:gd name="connsiteX4" fmla="*/ 826295 w 1212057"/>
                <a:gd name="connsiteY4" fmla="*/ 309563 h 345283"/>
                <a:gd name="connsiteX5" fmla="*/ 1212057 w 1212057"/>
                <a:gd name="connsiteY5" fmla="*/ 345283 h 345283"/>
                <a:gd name="connsiteX6" fmla="*/ 1204914 w 1212057"/>
                <a:gd name="connsiteY6" fmla="*/ 38101 h 345283"/>
                <a:gd name="connsiteX7" fmla="*/ 650082 w 1212057"/>
                <a:gd name="connsiteY7" fmla="*/ 9526 h 345283"/>
                <a:gd name="connsiteX8" fmla="*/ 283369 w 1212057"/>
                <a:gd name="connsiteY8" fmla="*/ 0 h 345283"/>
                <a:gd name="connsiteX9" fmla="*/ 0 w 1212057"/>
                <a:gd name="connsiteY9" fmla="*/ 0 h 345283"/>
                <a:gd name="connsiteX0" fmla="*/ 0 w 1212057"/>
                <a:gd name="connsiteY0" fmla="*/ 0 h 345283"/>
                <a:gd name="connsiteX1" fmla="*/ 2384 w 1212057"/>
                <a:gd name="connsiteY1" fmla="*/ 247651 h 345283"/>
                <a:gd name="connsiteX2" fmla="*/ 223839 w 1212057"/>
                <a:gd name="connsiteY2" fmla="*/ 264319 h 345283"/>
                <a:gd name="connsiteX3" fmla="*/ 428626 w 1212057"/>
                <a:gd name="connsiteY3" fmla="*/ 280988 h 345283"/>
                <a:gd name="connsiteX4" fmla="*/ 826295 w 1212057"/>
                <a:gd name="connsiteY4" fmla="*/ 309563 h 345283"/>
                <a:gd name="connsiteX5" fmla="*/ 1212057 w 1212057"/>
                <a:gd name="connsiteY5" fmla="*/ 345283 h 345283"/>
                <a:gd name="connsiteX6" fmla="*/ 1204914 w 1212057"/>
                <a:gd name="connsiteY6" fmla="*/ 38101 h 345283"/>
                <a:gd name="connsiteX7" fmla="*/ 650082 w 1212057"/>
                <a:gd name="connsiteY7" fmla="*/ 9526 h 345283"/>
                <a:gd name="connsiteX8" fmla="*/ 283369 w 1212057"/>
                <a:gd name="connsiteY8" fmla="*/ 0 h 345283"/>
                <a:gd name="connsiteX9" fmla="*/ 0 w 1212057"/>
                <a:gd name="connsiteY9" fmla="*/ 0 h 34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2057" h="345283">
                  <a:moveTo>
                    <a:pt x="0" y="0"/>
                  </a:moveTo>
                  <a:cubicBezTo>
                    <a:pt x="0" y="86122"/>
                    <a:pt x="5559" y="158751"/>
                    <a:pt x="2384" y="247651"/>
                  </a:cubicBezTo>
                  <a:lnTo>
                    <a:pt x="223839" y="264319"/>
                  </a:lnTo>
                  <a:lnTo>
                    <a:pt x="428626" y="280988"/>
                  </a:lnTo>
                  <a:lnTo>
                    <a:pt x="826295" y="309563"/>
                  </a:lnTo>
                  <a:cubicBezTo>
                    <a:pt x="956867" y="320279"/>
                    <a:pt x="1083470" y="333376"/>
                    <a:pt x="1212057" y="345283"/>
                  </a:cubicBezTo>
                  <a:cubicBezTo>
                    <a:pt x="1210470" y="254002"/>
                    <a:pt x="1205707" y="170658"/>
                    <a:pt x="1204914" y="38101"/>
                  </a:cubicBezTo>
                  <a:cubicBezTo>
                    <a:pt x="1018383" y="41276"/>
                    <a:pt x="838994" y="21432"/>
                    <a:pt x="650082" y="9526"/>
                  </a:cubicBezTo>
                  <a:lnTo>
                    <a:pt x="2833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49A6DBF-5D19-E982-20E0-B36B502C980E}"/>
                </a:ext>
              </a:extLst>
            </p:cNvPr>
            <p:cNvSpPr/>
            <p:nvPr/>
          </p:nvSpPr>
          <p:spPr>
            <a:xfrm>
              <a:off x="6653211" y="2614855"/>
              <a:ext cx="1527175" cy="242644"/>
            </a:xfrm>
            <a:custGeom>
              <a:avLst/>
              <a:gdLst>
                <a:gd name="connsiteX0" fmla="*/ 1213980 w 1542873"/>
                <a:gd name="connsiteY0" fmla="*/ 238125 h 238125"/>
                <a:gd name="connsiteX1" fmla="*/ 632955 w 1542873"/>
                <a:gd name="connsiteY1" fmla="*/ 219075 h 238125"/>
                <a:gd name="connsiteX2" fmla="*/ 275767 w 1542873"/>
                <a:gd name="connsiteY2" fmla="*/ 209550 h 238125"/>
                <a:gd name="connsiteX3" fmla="*/ 4305 w 1542873"/>
                <a:gd name="connsiteY3" fmla="*/ 209550 h 238125"/>
                <a:gd name="connsiteX4" fmla="*/ 109080 w 1542873"/>
                <a:gd name="connsiteY4" fmla="*/ 152400 h 238125"/>
                <a:gd name="connsiteX5" fmla="*/ 109080 w 1542873"/>
                <a:gd name="connsiteY5" fmla="*/ 66675 h 238125"/>
                <a:gd name="connsiteX6" fmla="*/ 337680 w 1542873"/>
                <a:gd name="connsiteY6" fmla="*/ 28575 h 238125"/>
                <a:gd name="connsiteX7" fmla="*/ 642480 w 1542873"/>
                <a:gd name="connsiteY7" fmla="*/ 0 h 238125"/>
                <a:gd name="connsiteX8" fmla="*/ 999667 w 1542873"/>
                <a:gd name="connsiteY8" fmla="*/ 9525 h 238125"/>
                <a:gd name="connsiteX9" fmla="*/ 1537830 w 1542873"/>
                <a:gd name="connsiteY9" fmla="*/ 38100 h 238125"/>
                <a:gd name="connsiteX10" fmla="*/ 1213980 w 1542873"/>
                <a:gd name="connsiteY10" fmla="*/ 238125 h 238125"/>
                <a:gd name="connsiteX0" fmla="*/ 1213980 w 1542020"/>
                <a:gd name="connsiteY0" fmla="*/ 238125 h 238125"/>
                <a:gd name="connsiteX1" fmla="*/ 632955 w 1542020"/>
                <a:gd name="connsiteY1" fmla="*/ 219075 h 238125"/>
                <a:gd name="connsiteX2" fmla="*/ 275767 w 1542020"/>
                <a:gd name="connsiteY2" fmla="*/ 209550 h 238125"/>
                <a:gd name="connsiteX3" fmla="*/ 4305 w 1542020"/>
                <a:gd name="connsiteY3" fmla="*/ 209550 h 238125"/>
                <a:gd name="connsiteX4" fmla="*/ 109080 w 1542020"/>
                <a:gd name="connsiteY4" fmla="*/ 152400 h 238125"/>
                <a:gd name="connsiteX5" fmla="*/ 109080 w 1542020"/>
                <a:gd name="connsiteY5" fmla="*/ 66675 h 238125"/>
                <a:gd name="connsiteX6" fmla="*/ 337680 w 1542020"/>
                <a:gd name="connsiteY6" fmla="*/ 28575 h 238125"/>
                <a:gd name="connsiteX7" fmla="*/ 642480 w 1542020"/>
                <a:gd name="connsiteY7" fmla="*/ 0 h 238125"/>
                <a:gd name="connsiteX8" fmla="*/ 999667 w 1542020"/>
                <a:gd name="connsiteY8" fmla="*/ 9525 h 238125"/>
                <a:gd name="connsiteX9" fmla="*/ 1537830 w 1542020"/>
                <a:gd name="connsiteY9" fmla="*/ 38100 h 238125"/>
                <a:gd name="connsiteX10" fmla="*/ 1213980 w 1542020"/>
                <a:gd name="connsiteY10" fmla="*/ 238125 h 238125"/>
                <a:gd name="connsiteX0" fmla="*/ 1213980 w 1513976"/>
                <a:gd name="connsiteY0" fmla="*/ 238125 h 238125"/>
                <a:gd name="connsiteX1" fmla="*/ 632955 w 1513976"/>
                <a:gd name="connsiteY1" fmla="*/ 219075 h 238125"/>
                <a:gd name="connsiteX2" fmla="*/ 275767 w 1513976"/>
                <a:gd name="connsiteY2" fmla="*/ 209550 h 238125"/>
                <a:gd name="connsiteX3" fmla="*/ 4305 w 1513976"/>
                <a:gd name="connsiteY3" fmla="*/ 209550 h 238125"/>
                <a:gd name="connsiteX4" fmla="*/ 109080 w 1513976"/>
                <a:gd name="connsiteY4" fmla="*/ 152400 h 238125"/>
                <a:gd name="connsiteX5" fmla="*/ 109080 w 1513976"/>
                <a:gd name="connsiteY5" fmla="*/ 66675 h 238125"/>
                <a:gd name="connsiteX6" fmla="*/ 337680 w 1513976"/>
                <a:gd name="connsiteY6" fmla="*/ 28575 h 238125"/>
                <a:gd name="connsiteX7" fmla="*/ 642480 w 1513976"/>
                <a:gd name="connsiteY7" fmla="*/ 0 h 238125"/>
                <a:gd name="connsiteX8" fmla="*/ 999667 w 1513976"/>
                <a:gd name="connsiteY8" fmla="*/ 9525 h 238125"/>
                <a:gd name="connsiteX9" fmla="*/ 1509255 w 1513976"/>
                <a:gd name="connsiteY9" fmla="*/ 28575 h 238125"/>
                <a:gd name="connsiteX10" fmla="*/ 1213980 w 1513976"/>
                <a:gd name="connsiteY10" fmla="*/ 238125 h 238125"/>
                <a:gd name="connsiteX0" fmla="*/ 1213980 w 1509255"/>
                <a:gd name="connsiteY0" fmla="*/ 238125 h 238125"/>
                <a:gd name="connsiteX1" fmla="*/ 632955 w 1509255"/>
                <a:gd name="connsiteY1" fmla="*/ 219075 h 238125"/>
                <a:gd name="connsiteX2" fmla="*/ 275767 w 1509255"/>
                <a:gd name="connsiteY2" fmla="*/ 209550 h 238125"/>
                <a:gd name="connsiteX3" fmla="*/ 4305 w 1509255"/>
                <a:gd name="connsiteY3" fmla="*/ 209550 h 238125"/>
                <a:gd name="connsiteX4" fmla="*/ 109080 w 1509255"/>
                <a:gd name="connsiteY4" fmla="*/ 152400 h 238125"/>
                <a:gd name="connsiteX5" fmla="*/ 109080 w 1509255"/>
                <a:gd name="connsiteY5" fmla="*/ 66675 h 238125"/>
                <a:gd name="connsiteX6" fmla="*/ 337680 w 1509255"/>
                <a:gd name="connsiteY6" fmla="*/ 28575 h 238125"/>
                <a:gd name="connsiteX7" fmla="*/ 642480 w 1509255"/>
                <a:gd name="connsiteY7" fmla="*/ 0 h 238125"/>
                <a:gd name="connsiteX8" fmla="*/ 999667 w 1509255"/>
                <a:gd name="connsiteY8" fmla="*/ 9525 h 238125"/>
                <a:gd name="connsiteX9" fmla="*/ 1509255 w 1509255"/>
                <a:gd name="connsiteY9" fmla="*/ 28575 h 238125"/>
                <a:gd name="connsiteX10" fmla="*/ 1213980 w 1509255"/>
                <a:gd name="connsiteY10" fmla="*/ 238125 h 238125"/>
                <a:gd name="connsiteX0" fmla="*/ 1213980 w 1521955"/>
                <a:gd name="connsiteY0" fmla="*/ 238125 h 238125"/>
                <a:gd name="connsiteX1" fmla="*/ 632955 w 1521955"/>
                <a:gd name="connsiteY1" fmla="*/ 219075 h 238125"/>
                <a:gd name="connsiteX2" fmla="*/ 275767 w 1521955"/>
                <a:gd name="connsiteY2" fmla="*/ 209550 h 238125"/>
                <a:gd name="connsiteX3" fmla="*/ 4305 w 1521955"/>
                <a:gd name="connsiteY3" fmla="*/ 209550 h 238125"/>
                <a:gd name="connsiteX4" fmla="*/ 109080 w 1521955"/>
                <a:gd name="connsiteY4" fmla="*/ 152400 h 238125"/>
                <a:gd name="connsiteX5" fmla="*/ 109080 w 1521955"/>
                <a:gd name="connsiteY5" fmla="*/ 66675 h 238125"/>
                <a:gd name="connsiteX6" fmla="*/ 337680 w 1521955"/>
                <a:gd name="connsiteY6" fmla="*/ 28575 h 238125"/>
                <a:gd name="connsiteX7" fmla="*/ 642480 w 1521955"/>
                <a:gd name="connsiteY7" fmla="*/ 0 h 238125"/>
                <a:gd name="connsiteX8" fmla="*/ 999667 w 1521955"/>
                <a:gd name="connsiteY8" fmla="*/ 9525 h 238125"/>
                <a:gd name="connsiteX9" fmla="*/ 1521955 w 1521955"/>
                <a:gd name="connsiteY9" fmla="*/ 28575 h 238125"/>
                <a:gd name="connsiteX10" fmla="*/ 1213980 w 1521955"/>
                <a:gd name="connsiteY10" fmla="*/ 238125 h 238125"/>
                <a:gd name="connsiteX0" fmla="*/ 1213980 w 1521955"/>
                <a:gd name="connsiteY0" fmla="*/ 238125 h 238125"/>
                <a:gd name="connsiteX1" fmla="*/ 632955 w 1521955"/>
                <a:gd name="connsiteY1" fmla="*/ 219075 h 238125"/>
                <a:gd name="connsiteX2" fmla="*/ 275767 w 1521955"/>
                <a:gd name="connsiteY2" fmla="*/ 209550 h 238125"/>
                <a:gd name="connsiteX3" fmla="*/ 4305 w 1521955"/>
                <a:gd name="connsiteY3" fmla="*/ 209550 h 238125"/>
                <a:gd name="connsiteX4" fmla="*/ 109080 w 1521955"/>
                <a:gd name="connsiteY4" fmla="*/ 152400 h 238125"/>
                <a:gd name="connsiteX5" fmla="*/ 109080 w 1521955"/>
                <a:gd name="connsiteY5" fmla="*/ 66675 h 238125"/>
                <a:gd name="connsiteX6" fmla="*/ 337680 w 1521955"/>
                <a:gd name="connsiteY6" fmla="*/ 28575 h 238125"/>
                <a:gd name="connsiteX7" fmla="*/ 642480 w 1521955"/>
                <a:gd name="connsiteY7" fmla="*/ 0 h 238125"/>
                <a:gd name="connsiteX8" fmla="*/ 999667 w 1521955"/>
                <a:gd name="connsiteY8" fmla="*/ 9525 h 238125"/>
                <a:gd name="connsiteX9" fmla="*/ 1521955 w 1521955"/>
                <a:gd name="connsiteY9" fmla="*/ 28575 h 238125"/>
                <a:gd name="connsiteX10" fmla="*/ 1213980 w 1521955"/>
                <a:gd name="connsiteY10" fmla="*/ 238125 h 238125"/>
                <a:gd name="connsiteX0" fmla="*/ 1213980 w 1521955"/>
                <a:gd name="connsiteY0" fmla="*/ 238125 h 238125"/>
                <a:gd name="connsiteX1" fmla="*/ 632955 w 1521955"/>
                <a:gd name="connsiteY1" fmla="*/ 219075 h 238125"/>
                <a:gd name="connsiteX2" fmla="*/ 275767 w 1521955"/>
                <a:gd name="connsiteY2" fmla="*/ 209550 h 238125"/>
                <a:gd name="connsiteX3" fmla="*/ 4305 w 1521955"/>
                <a:gd name="connsiteY3" fmla="*/ 209550 h 238125"/>
                <a:gd name="connsiteX4" fmla="*/ 109080 w 1521955"/>
                <a:gd name="connsiteY4" fmla="*/ 152400 h 238125"/>
                <a:gd name="connsiteX5" fmla="*/ 109080 w 1521955"/>
                <a:gd name="connsiteY5" fmla="*/ 66675 h 238125"/>
                <a:gd name="connsiteX6" fmla="*/ 337680 w 1521955"/>
                <a:gd name="connsiteY6" fmla="*/ 28575 h 238125"/>
                <a:gd name="connsiteX7" fmla="*/ 642480 w 1521955"/>
                <a:gd name="connsiteY7" fmla="*/ 0 h 238125"/>
                <a:gd name="connsiteX8" fmla="*/ 986967 w 1521955"/>
                <a:gd name="connsiteY8" fmla="*/ 0 h 238125"/>
                <a:gd name="connsiteX9" fmla="*/ 1521955 w 1521955"/>
                <a:gd name="connsiteY9" fmla="*/ 28575 h 238125"/>
                <a:gd name="connsiteX10" fmla="*/ 1213980 w 1521955"/>
                <a:gd name="connsiteY10" fmla="*/ 238125 h 238125"/>
                <a:gd name="connsiteX0" fmla="*/ 1213980 w 1521955"/>
                <a:gd name="connsiteY0" fmla="*/ 241300 h 241300"/>
                <a:gd name="connsiteX1" fmla="*/ 632955 w 1521955"/>
                <a:gd name="connsiteY1" fmla="*/ 222250 h 241300"/>
                <a:gd name="connsiteX2" fmla="*/ 275767 w 1521955"/>
                <a:gd name="connsiteY2" fmla="*/ 212725 h 241300"/>
                <a:gd name="connsiteX3" fmla="*/ 4305 w 1521955"/>
                <a:gd name="connsiteY3" fmla="*/ 212725 h 241300"/>
                <a:gd name="connsiteX4" fmla="*/ 109080 w 1521955"/>
                <a:gd name="connsiteY4" fmla="*/ 155575 h 241300"/>
                <a:gd name="connsiteX5" fmla="*/ 109080 w 1521955"/>
                <a:gd name="connsiteY5" fmla="*/ 69850 h 241300"/>
                <a:gd name="connsiteX6" fmla="*/ 337680 w 1521955"/>
                <a:gd name="connsiteY6" fmla="*/ 31750 h 241300"/>
                <a:gd name="connsiteX7" fmla="*/ 642480 w 1521955"/>
                <a:gd name="connsiteY7" fmla="*/ 0 h 241300"/>
                <a:gd name="connsiteX8" fmla="*/ 986967 w 1521955"/>
                <a:gd name="connsiteY8" fmla="*/ 3175 h 241300"/>
                <a:gd name="connsiteX9" fmla="*/ 1521955 w 1521955"/>
                <a:gd name="connsiteY9" fmla="*/ 31750 h 241300"/>
                <a:gd name="connsiteX10" fmla="*/ 1213980 w 1521955"/>
                <a:gd name="connsiteY10" fmla="*/ 241300 h 241300"/>
                <a:gd name="connsiteX0" fmla="*/ 1214079 w 1522054"/>
                <a:gd name="connsiteY0" fmla="*/ 241300 h 241300"/>
                <a:gd name="connsiteX1" fmla="*/ 633054 w 1522054"/>
                <a:gd name="connsiteY1" fmla="*/ 222250 h 241300"/>
                <a:gd name="connsiteX2" fmla="*/ 275866 w 1522054"/>
                <a:gd name="connsiteY2" fmla="*/ 212725 h 241300"/>
                <a:gd name="connsiteX3" fmla="*/ 4404 w 1522054"/>
                <a:gd name="connsiteY3" fmla="*/ 212725 h 241300"/>
                <a:gd name="connsiteX4" fmla="*/ 109179 w 1522054"/>
                <a:gd name="connsiteY4" fmla="*/ 155575 h 241300"/>
                <a:gd name="connsiteX5" fmla="*/ 128229 w 1522054"/>
                <a:gd name="connsiteY5" fmla="*/ 19050 h 241300"/>
                <a:gd name="connsiteX6" fmla="*/ 337779 w 1522054"/>
                <a:gd name="connsiteY6" fmla="*/ 31750 h 241300"/>
                <a:gd name="connsiteX7" fmla="*/ 642579 w 1522054"/>
                <a:gd name="connsiteY7" fmla="*/ 0 h 241300"/>
                <a:gd name="connsiteX8" fmla="*/ 987066 w 1522054"/>
                <a:gd name="connsiteY8" fmla="*/ 3175 h 241300"/>
                <a:gd name="connsiteX9" fmla="*/ 1522054 w 1522054"/>
                <a:gd name="connsiteY9" fmla="*/ 31750 h 241300"/>
                <a:gd name="connsiteX10" fmla="*/ 1214079 w 1522054"/>
                <a:gd name="connsiteY10" fmla="*/ 241300 h 241300"/>
                <a:gd name="connsiteX0" fmla="*/ 1214079 w 1522054"/>
                <a:gd name="connsiteY0" fmla="*/ 242216 h 242216"/>
                <a:gd name="connsiteX1" fmla="*/ 633054 w 1522054"/>
                <a:gd name="connsiteY1" fmla="*/ 223166 h 242216"/>
                <a:gd name="connsiteX2" fmla="*/ 275866 w 1522054"/>
                <a:gd name="connsiteY2" fmla="*/ 213641 h 242216"/>
                <a:gd name="connsiteX3" fmla="*/ 4404 w 1522054"/>
                <a:gd name="connsiteY3" fmla="*/ 213641 h 242216"/>
                <a:gd name="connsiteX4" fmla="*/ 109179 w 1522054"/>
                <a:gd name="connsiteY4" fmla="*/ 156491 h 242216"/>
                <a:gd name="connsiteX5" fmla="*/ 128229 w 1522054"/>
                <a:gd name="connsiteY5" fmla="*/ 19966 h 242216"/>
                <a:gd name="connsiteX6" fmla="*/ 337779 w 1522054"/>
                <a:gd name="connsiteY6" fmla="*/ 916 h 242216"/>
                <a:gd name="connsiteX7" fmla="*/ 642579 w 1522054"/>
                <a:gd name="connsiteY7" fmla="*/ 916 h 242216"/>
                <a:gd name="connsiteX8" fmla="*/ 987066 w 1522054"/>
                <a:gd name="connsiteY8" fmla="*/ 4091 h 242216"/>
                <a:gd name="connsiteX9" fmla="*/ 1522054 w 1522054"/>
                <a:gd name="connsiteY9" fmla="*/ 32666 h 242216"/>
                <a:gd name="connsiteX10" fmla="*/ 1214079 w 1522054"/>
                <a:gd name="connsiteY10" fmla="*/ 242216 h 242216"/>
                <a:gd name="connsiteX0" fmla="*/ 1214079 w 1522054"/>
                <a:gd name="connsiteY0" fmla="*/ 242216 h 242216"/>
                <a:gd name="connsiteX1" fmla="*/ 633054 w 1522054"/>
                <a:gd name="connsiteY1" fmla="*/ 223166 h 242216"/>
                <a:gd name="connsiteX2" fmla="*/ 275866 w 1522054"/>
                <a:gd name="connsiteY2" fmla="*/ 213641 h 242216"/>
                <a:gd name="connsiteX3" fmla="*/ 4404 w 1522054"/>
                <a:gd name="connsiteY3" fmla="*/ 213641 h 242216"/>
                <a:gd name="connsiteX4" fmla="*/ 109179 w 1522054"/>
                <a:gd name="connsiteY4" fmla="*/ 156491 h 242216"/>
                <a:gd name="connsiteX5" fmla="*/ 128229 w 1522054"/>
                <a:gd name="connsiteY5" fmla="*/ 19966 h 242216"/>
                <a:gd name="connsiteX6" fmla="*/ 337779 w 1522054"/>
                <a:gd name="connsiteY6" fmla="*/ 916 h 242216"/>
                <a:gd name="connsiteX7" fmla="*/ 642579 w 1522054"/>
                <a:gd name="connsiteY7" fmla="*/ 916 h 242216"/>
                <a:gd name="connsiteX8" fmla="*/ 987066 w 1522054"/>
                <a:gd name="connsiteY8" fmla="*/ 4091 h 242216"/>
                <a:gd name="connsiteX9" fmla="*/ 1522054 w 1522054"/>
                <a:gd name="connsiteY9" fmla="*/ 32666 h 242216"/>
                <a:gd name="connsiteX10" fmla="*/ 1214079 w 1522054"/>
                <a:gd name="connsiteY10" fmla="*/ 242216 h 242216"/>
                <a:gd name="connsiteX0" fmla="*/ 1213399 w 1521374"/>
                <a:gd name="connsiteY0" fmla="*/ 242216 h 242216"/>
                <a:gd name="connsiteX1" fmla="*/ 632374 w 1521374"/>
                <a:gd name="connsiteY1" fmla="*/ 223166 h 242216"/>
                <a:gd name="connsiteX2" fmla="*/ 275186 w 1521374"/>
                <a:gd name="connsiteY2" fmla="*/ 213641 h 242216"/>
                <a:gd name="connsiteX3" fmla="*/ 3724 w 1521374"/>
                <a:gd name="connsiteY3" fmla="*/ 213641 h 242216"/>
                <a:gd name="connsiteX4" fmla="*/ 118024 w 1521374"/>
                <a:gd name="connsiteY4" fmla="*/ 143791 h 242216"/>
                <a:gd name="connsiteX5" fmla="*/ 127549 w 1521374"/>
                <a:gd name="connsiteY5" fmla="*/ 19966 h 242216"/>
                <a:gd name="connsiteX6" fmla="*/ 337099 w 1521374"/>
                <a:gd name="connsiteY6" fmla="*/ 916 h 242216"/>
                <a:gd name="connsiteX7" fmla="*/ 641899 w 1521374"/>
                <a:gd name="connsiteY7" fmla="*/ 916 h 242216"/>
                <a:gd name="connsiteX8" fmla="*/ 986386 w 1521374"/>
                <a:gd name="connsiteY8" fmla="*/ 4091 h 242216"/>
                <a:gd name="connsiteX9" fmla="*/ 1521374 w 1521374"/>
                <a:gd name="connsiteY9" fmla="*/ 32666 h 242216"/>
                <a:gd name="connsiteX10" fmla="*/ 1213399 w 1521374"/>
                <a:gd name="connsiteY10" fmla="*/ 242216 h 242216"/>
                <a:gd name="connsiteX0" fmla="*/ 1209675 w 1517650"/>
                <a:gd name="connsiteY0" fmla="*/ 242216 h 242216"/>
                <a:gd name="connsiteX1" fmla="*/ 628650 w 1517650"/>
                <a:gd name="connsiteY1" fmla="*/ 223166 h 242216"/>
                <a:gd name="connsiteX2" fmla="*/ 271462 w 1517650"/>
                <a:gd name="connsiteY2" fmla="*/ 213641 h 242216"/>
                <a:gd name="connsiteX3" fmla="*/ 0 w 1517650"/>
                <a:gd name="connsiteY3" fmla="*/ 213641 h 242216"/>
                <a:gd name="connsiteX4" fmla="*/ 114300 w 1517650"/>
                <a:gd name="connsiteY4" fmla="*/ 143791 h 242216"/>
                <a:gd name="connsiteX5" fmla="*/ 123825 w 1517650"/>
                <a:gd name="connsiteY5" fmla="*/ 19966 h 242216"/>
                <a:gd name="connsiteX6" fmla="*/ 333375 w 1517650"/>
                <a:gd name="connsiteY6" fmla="*/ 916 h 242216"/>
                <a:gd name="connsiteX7" fmla="*/ 638175 w 1517650"/>
                <a:gd name="connsiteY7" fmla="*/ 916 h 242216"/>
                <a:gd name="connsiteX8" fmla="*/ 982662 w 1517650"/>
                <a:gd name="connsiteY8" fmla="*/ 4091 h 242216"/>
                <a:gd name="connsiteX9" fmla="*/ 1517650 w 1517650"/>
                <a:gd name="connsiteY9" fmla="*/ 32666 h 242216"/>
                <a:gd name="connsiteX10" fmla="*/ 1209675 w 1517650"/>
                <a:gd name="connsiteY10" fmla="*/ 242216 h 242216"/>
                <a:gd name="connsiteX0" fmla="*/ 1209675 w 1517650"/>
                <a:gd name="connsiteY0" fmla="*/ 242216 h 242216"/>
                <a:gd name="connsiteX1" fmla="*/ 628650 w 1517650"/>
                <a:gd name="connsiteY1" fmla="*/ 223166 h 242216"/>
                <a:gd name="connsiteX2" fmla="*/ 271462 w 1517650"/>
                <a:gd name="connsiteY2" fmla="*/ 213641 h 242216"/>
                <a:gd name="connsiteX3" fmla="*/ 0 w 1517650"/>
                <a:gd name="connsiteY3" fmla="*/ 213641 h 242216"/>
                <a:gd name="connsiteX4" fmla="*/ 114300 w 1517650"/>
                <a:gd name="connsiteY4" fmla="*/ 143791 h 242216"/>
                <a:gd name="connsiteX5" fmla="*/ 123825 w 1517650"/>
                <a:gd name="connsiteY5" fmla="*/ 19966 h 242216"/>
                <a:gd name="connsiteX6" fmla="*/ 333375 w 1517650"/>
                <a:gd name="connsiteY6" fmla="*/ 916 h 242216"/>
                <a:gd name="connsiteX7" fmla="*/ 638175 w 1517650"/>
                <a:gd name="connsiteY7" fmla="*/ 916 h 242216"/>
                <a:gd name="connsiteX8" fmla="*/ 982662 w 1517650"/>
                <a:gd name="connsiteY8" fmla="*/ 4091 h 242216"/>
                <a:gd name="connsiteX9" fmla="*/ 1517650 w 1517650"/>
                <a:gd name="connsiteY9" fmla="*/ 32666 h 242216"/>
                <a:gd name="connsiteX10" fmla="*/ 1209675 w 1517650"/>
                <a:gd name="connsiteY10" fmla="*/ 242216 h 242216"/>
                <a:gd name="connsiteX0" fmla="*/ 1219200 w 1527175"/>
                <a:gd name="connsiteY0" fmla="*/ 242216 h 242216"/>
                <a:gd name="connsiteX1" fmla="*/ 638175 w 1527175"/>
                <a:gd name="connsiteY1" fmla="*/ 223166 h 242216"/>
                <a:gd name="connsiteX2" fmla="*/ 280987 w 1527175"/>
                <a:gd name="connsiteY2" fmla="*/ 213641 h 242216"/>
                <a:gd name="connsiteX3" fmla="*/ 0 w 1527175"/>
                <a:gd name="connsiteY3" fmla="*/ 207291 h 242216"/>
                <a:gd name="connsiteX4" fmla="*/ 123825 w 1527175"/>
                <a:gd name="connsiteY4" fmla="*/ 143791 h 242216"/>
                <a:gd name="connsiteX5" fmla="*/ 133350 w 1527175"/>
                <a:gd name="connsiteY5" fmla="*/ 19966 h 242216"/>
                <a:gd name="connsiteX6" fmla="*/ 342900 w 1527175"/>
                <a:gd name="connsiteY6" fmla="*/ 916 h 242216"/>
                <a:gd name="connsiteX7" fmla="*/ 647700 w 1527175"/>
                <a:gd name="connsiteY7" fmla="*/ 916 h 242216"/>
                <a:gd name="connsiteX8" fmla="*/ 992187 w 1527175"/>
                <a:gd name="connsiteY8" fmla="*/ 4091 h 242216"/>
                <a:gd name="connsiteX9" fmla="*/ 1527175 w 1527175"/>
                <a:gd name="connsiteY9" fmla="*/ 32666 h 242216"/>
                <a:gd name="connsiteX10" fmla="*/ 1219200 w 1527175"/>
                <a:gd name="connsiteY10" fmla="*/ 242216 h 242216"/>
                <a:gd name="connsiteX0" fmla="*/ 1219200 w 1527175"/>
                <a:gd name="connsiteY0" fmla="*/ 242216 h 242216"/>
                <a:gd name="connsiteX1" fmla="*/ 758825 w 1527175"/>
                <a:gd name="connsiteY1" fmla="*/ 223166 h 242216"/>
                <a:gd name="connsiteX2" fmla="*/ 280987 w 1527175"/>
                <a:gd name="connsiteY2" fmla="*/ 213641 h 242216"/>
                <a:gd name="connsiteX3" fmla="*/ 0 w 1527175"/>
                <a:gd name="connsiteY3" fmla="*/ 207291 h 242216"/>
                <a:gd name="connsiteX4" fmla="*/ 123825 w 1527175"/>
                <a:gd name="connsiteY4" fmla="*/ 143791 h 242216"/>
                <a:gd name="connsiteX5" fmla="*/ 133350 w 1527175"/>
                <a:gd name="connsiteY5" fmla="*/ 19966 h 242216"/>
                <a:gd name="connsiteX6" fmla="*/ 342900 w 1527175"/>
                <a:gd name="connsiteY6" fmla="*/ 916 h 242216"/>
                <a:gd name="connsiteX7" fmla="*/ 647700 w 1527175"/>
                <a:gd name="connsiteY7" fmla="*/ 916 h 242216"/>
                <a:gd name="connsiteX8" fmla="*/ 992187 w 1527175"/>
                <a:gd name="connsiteY8" fmla="*/ 4091 h 242216"/>
                <a:gd name="connsiteX9" fmla="*/ 1527175 w 1527175"/>
                <a:gd name="connsiteY9" fmla="*/ 32666 h 242216"/>
                <a:gd name="connsiteX10" fmla="*/ 1219200 w 1527175"/>
                <a:gd name="connsiteY10" fmla="*/ 242216 h 242216"/>
                <a:gd name="connsiteX0" fmla="*/ 1219200 w 1527175"/>
                <a:gd name="connsiteY0" fmla="*/ 242216 h 242216"/>
                <a:gd name="connsiteX1" fmla="*/ 758825 w 1527175"/>
                <a:gd name="connsiteY1" fmla="*/ 223166 h 242216"/>
                <a:gd name="connsiteX2" fmla="*/ 280987 w 1527175"/>
                <a:gd name="connsiteY2" fmla="*/ 213641 h 242216"/>
                <a:gd name="connsiteX3" fmla="*/ 0 w 1527175"/>
                <a:gd name="connsiteY3" fmla="*/ 207291 h 242216"/>
                <a:gd name="connsiteX4" fmla="*/ 123825 w 1527175"/>
                <a:gd name="connsiteY4" fmla="*/ 143791 h 242216"/>
                <a:gd name="connsiteX5" fmla="*/ 133350 w 1527175"/>
                <a:gd name="connsiteY5" fmla="*/ 19966 h 242216"/>
                <a:gd name="connsiteX6" fmla="*/ 342900 w 1527175"/>
                <a:gd name="connsiteY6" fmla="*/ 916 h 242216"/>
                <a:gd name="connsiteX7" fmla="*/ 647700 w 1527175"/>
                <a:gd name="connsiteY7" fmla="*/ 916 h 242216"/>
                <a:gd name="connsiteX8" fmla="*/ 992187 w 1527175"/>
                <a:gd name="connsiteY8" fmla="*/ 4091 h 242216"/>
                <a:gd name="connsiteX9" fmla="*/ 1527175 w 1527175"/>
                <a:gd name="connsiteY9" fmla="*/ 32666 h 242216"/>
                <a:gd name="connsiteX10" fmla="*/ 1219200 w 1527175"/>
                <a:gd name="connsiteY10" fmla="*/ 242216 h 242216"/>
                <a:gd name="connsiteX0" fmla="*/ 1219200 w 1527175"/>
                <a:gd name="connsiteY0" fmla="*/ 242427 h 242427"/>
                <a:gd name="connsiteX1" fmla="*/ 758825 w 1527175"/>
                <a:gd name="connsiteY1" fmla="*/ 223377 h 242427"/>
                <a:gd name="connsiteX2" fmla="*/ 280987 w 1527175"/>
                <a:gd name="connsiteY2" fmla="*/ 213852 h 242427"/>
                <a:gd name="connsiteX3" fmla="*/ 0 w 1527175"/>
                <a:gd name="connsiteY3" fmla="*/ 207502 h 242427"/>
                <a:gd name="connsiteX4" fmla="*/ 123825 w 1527175"/>
                <a:gd name="connsiteY4" fmla="*/ 144002 h 242427"/>
                <a:gd name="connsiteX5" fmla="*/ 79375 w 1527175"/>
                <a:gd name="connsiteY5" fmla="*/ 23352 h 242427"/>
                <a:gd name="connsiteX6" fmla="*/ 342900 w 1527175"/>
                <a:gd name="connsiteY6" fmla="*/ 1127 h 242427"/>
                <a:gd name="connsiteX7" fmla="*/ 647700 w 1527175"/>
                <a:gd name="connsiteY7" fmla="*/ 1127 h 242427"/>
                <a:gd name="connsiteX8" fmla="*/ 992187 w 1527175"/>
                <a:gd name="connsiteY8" fmla="*/ 4302 h 242427"/>
                <a:gd name="connsiteX9" fmla="*/ 1527175 w 1527175"/>
                <a:gd name="connsiteY9" fmla="*/ 32877 h 242427"/>
                <a:gd name="connsiteX10" fmla="*/ 1219200 w 1527175"/>
                <a:gd name="connsiteY10" fmla="*/ 242427 h 242427"/>
                <a:gd name="connsiteX0" fmla="*/ 1219200 w 1527175"/>
                <a:gd name="connsiteY0" fmla="*/ 242427 h 242427"/>
                <a:gd name="connsiteX1" fmla="*/ 758825 w 1527175"/>
                <a:gd name="connsiteY1" fmla="*/ 223377 h 242427"/>
                <a:gd name="connsiteX2" fmla="*/ 280987 w 1527175"/>
                <a:gd name="connsiteY2" fmla="*/ 213852 h 242427"/>
                <a:gd name="connsiteX3" fmla="*/ 0 w 1527175"/>
                <a:gd name="connsiteY3" fmla="*/ 207502 h 242427"/>
                <a:gd name="connsiteX4" fmla="*/ 123825 w 1527175"/>
                <a:gd name="connsiteY4" fmla="*/ 144002 h 242427"/>
                <a:gd name="connsiteX5" fmla="*/ 79375 w 1527175"/>
                <a:gd name="connsiteY5" fmla="*/ 23352 h 242427"/>
                <a:gd name="connsiteX6" fmla="*/ 342900 w 1527175"/>
                <a:gd name="connsiteY6" fmla="*/ 1127 h 242427"/>
                <a:gd name="connsiteX7" fmla="*/ 647700 w 1527175"/>
                <a:gd name="connsiteY7" fmla="*/ 1127 h 242427"/>
                <a:gd name="connsiteX8" fmla="*/ 992187 w 1527175"/>
                <a:gd name="connsiteY8" fmla="*/ 4302 h 242427"/>
                <a:gd name="connsiteX9" fmla="*/ 1527175 w 1527175"/>
                <a:gd name="connsiteY9" fmla="*/ 32877 h 242427"/>
                <a:gd name="connsiteX10" fmla="*/ 1219200 w 1527175"/>
                <a:gd name="connsiteY10" fmla="*/ 242427 h 242427"/>
                <a:gd name="connsiteX0" fmla="*/ 1219200 w 1527175"/>
                <a:gd name="connsiteY0" fmla="*/ 242427 h 242427"/>
                <a:gd name="connsiteX1" fmla="*/ 758825 w 1527175"/>
                <a:gd name="connsiteY1" fmla="*/ 223377 h 242427"/>
                <a:gd name="connsiteX2" fmla="*/ 280987 w 1527175"/>
                <a:gd name="connsiteY2" fmla="*/ 213852 h 242427"/>
                <a:gd name="connsiteX3" fmla="*/ 0 w 1527175"/>
                <a:gd name="connsiteY3" fmla="*/ 207502 h 242427"/>
                <a:gd name="connsiteX4" fmla="*/ 123825 w 1527175"/>
                <a:gd name="connsiteY4" fmla="*/ 144002 h 242427"/>
                <a:gd name="connsiteX5" fmla="*/ 79375 w 1527175"/>
                <a:gd name="connsiteY5" fmla="*/ 23352 h 242427"/>
                <a:gd name="connsiteX6" fmla="*/ 342900 w 1527175"/>
                <a:gd name="connsiteY6" fmla="*/ 1127 h 242427"/>
                <a:gd name="connsiteX7" fmla="*/ 647700 w 1527175"/>
                <a:gd name="connsiteY7" fmla="*/ 1127 h 242427"/>
                <a:gd name="connsiteX8" fmla="*/ 992187 w 1527175"/>
                <a:gd name="connsiteY8" fmla="*/ 4302 h 242427"/>
                <a:gd name="connsiteX9" fmla="*/ 1527175 w 1527175"/>
                <a:gd name="connsiteY9" fmla="*/ 32877 h 242427"/>
                <a:gd name="connsiteX10" fmla="*/ 1219200 w 1527175"/>
                <a:gd name="connsiteY10" fmla="*/ 242427 h 242427"/>
                <a:gd name="connsiteX0" fmla="*/ 1219200 w 1527175"/>
                <a:gd name="connsiteY0" fmla="*/ 242427 h 242427"/>
                <a:gd name="connsiteX1" fmla="*/ 758825 w 1527175"/>
                <a:gd name="connsiteY1" fmla="*/ 223377 h 242427"/>
                <a:gd name="connsiteX2" fmla="*/ 280987 w 1527175"/>
                <a:gd name="connsiteY2" fmla="*/ 213852 h 242427"/>
                <a:gd name="connsiteX3" fmla="*/ 0 w 1527175"/>
                <a:gd name="connsiteY3" fmla="*/ 207502 h 242427"/>
                <a:gd name="connsiteX4" fmla="*/ 123825 w 1527175"/>
                <a:gd name="connsiteY4" fmla="*/ 144002 h 242427"/>
                <a:gd name="connsiteX5" fmla="*/ 79375 w 1527175"/>
                <a:gd name="connsiteY5" fmla="*/ 23352 h 242427"/>
                <a:gd name="connsiteX6" fmla="*/ 342900 w 1527175"/>
                <a:gd name="connsiteY6" fmla="*/ 1127 h 242427"/>
                <a:gd name="connsiteX7" fmla="*/ 647700 w 1527175"/>
                <a:gd name="connsiteY7" fmla="*/ 1127 h 242427"/>
                <a:gd name="connsiteX8" fmla="*/ 992187 w 1527175"/>
                <a:gd name="connsiteY8" fmla="*/ 4302 h 242427"/>
                <a:gd name="connsiteX9" fmla="*/ 1527175 w 1527175"/>
                <a:gd name="connsiteY9" fmla="*/ 32877 h 242427"/>
                <a:gd name="connsiteX10" fmla="*/ 1219200 w 1527175"/>
                <a:gd name="connsiteY10" fmla="*/ 242427 h 242427"/>
                <a:gd name="connsiteX0" fmla="*/ 1219200 w 1527175"/>
                <a:gd name="connsiteY0" fmla="*/ 242644 h 242644"/>
                <a:gd name="connsiteX1" fmla="*/ 758825 w 1527175"/>
                <a:gd name="connsiteY1" fmla="*/ 223594 h 242644"/>
                <a:gd name="connsiteX2" fmla="*/ 280987 w 1527175"/>
                <a:gd name="connsiteY2" fmla="*/ 214069 h 242644"/>
                <a:gd name="connsiteX3" fmla="*/ 0 w 1527175"/>
                <a:gd name="connsiteY3" fmla="*/ 207719 h 242644"/>
                <a:gd name="connsiteX4" fmla="*/ 123825 w 1527175"/>
                <a:gd name="connsiteY4" fmla="*/ 144219 h 242644"/>
                <a:gd name="connsiteX5" fmla="*/ 85725 w 1527175"/>
                <a:gd name="connsiteY5" fmla="*/ 26744 h 242644"/>
                <a:gd name="connsiteX6" fmla="*/ 342900 w 1527175"/>
                <a:gd name="connsiteY6" fmla="*/ 1344 h 242644"/>
                <a:gd name="connsiteX7" fmla="*/ 647700 w 1527175"/>
                <a:gd name="connsiteY7" fmla="*/ 1344 h 242644"/>
                <a:gd name="connsiteX8" fmla="*/ 992187 w 1527175"/>
                <a:gd name="connsiteY8" fmla="*/ 4519 h 242644"/>
                <a:gd name="connsiteX9" fmla="*/ 1527175 w 1527175"/>
                <a:gd name="connsiteY9" fmla="*/ 33094 h 242644"/>
                <a:gd name="connsiteX10" fmla="*/ 1219200 w 1527175"/>
                <a:gd name="connsiteY10" fmla="*/ 242644 h 242644"/>
                <a:gd name="connsiteX0" fmla="*/ 1219200 w 1527175"/>
                <a:gd name="connsiteY0" fmla="*/ 242644 h 242644"/>
                <a:gd name="connsiteX1" fmla="*/ 758825 w 1527175"/>
                <a:gd name="connsiteY1" fmla="*/ 223594 h 242644"/>
                <a:gd name="connsiteX2" fmla="*/ 280987 w 1527175"/>
                <a:gd name="connsiteY2" fmla="*/ 214069 h 242644"/>
                <a:gd name="connsiteX3" fmla="*/ 0 w 1527175"/>
                <a:gd name="connsiteY3" fmla="*/ 207719 h 242644"/>
                <a:gd name="connsiteX4" fmla="*/ 123825 w 1527175"/>
                <a:gd name="connsiteY4" fmla="*/ 144219 h 242644"/>
                <a:gd name="connsiteX5" fmla="*/ 85725 w 1527175"/>
                <a:gd name="connsiteY5" fmla="*/ 26744 h 242644"/>
                <a:gd name="connsiteX6" fmla="*/ 342900 w 1527175"/>
                <a:gd name="connsiteY6" fmla="*/ 1344 h 242644"/>
                <a:gd name="connsiteX7" fmla="*/ 647700 w 1527175"/>
                <a:gd name="connsiteY7" fmla="*/ 1344 h 242644"/>
                <a:gd name="connsiteX8" fmla="*/ 992187 w 1527175"/>
                <a:gd name="connsiteY8" fmla="*/ 4519 h 242644"/>
                <a:gd name="connsiteX9" fmla="*/ 1527175 w 1527175"/>
                <a:gd name="connsiteY9" fmla="*/ 33094 h 242644"/>
                <a:gd name="connsiteX10" fmla="*/ 1219200 w 1527175"/>
                <a:gd name="connsiteY10" fmla="*/ 242644 h 242644"/>
                <a:gd name="connsiteX0" fmla="*/ 1219200 w 1527175"/>
                <a:gd name="connsiteY0" fmla="*/ 242644 h 242644"/>
                <a:gd name="connsiteX1" fmla="*/ 758825 w 1527175"/>
                <a:gd name="connsiteY1" fmla="*/ 223594 h 242644"/>
                <a:gd name="connsiteX2" fmla="*/ 280987 w 1527175"/>
                <a:gd name="connsiteY2" fmla="*/ 214069 h 242644"/>
                <a:gd name="connsiteX3" fmla="*/ 0 w 1527175"/>
                <a:gd name="connsiteY3" fmla="*/ 207719 h 242644"/>
                <a:gd name="connsiteX4" fmla="*/ 123825 w 1527175"/>
                <a:gd name="connsiteY4" fmla="*/ 144219 h 242644"/>
                <a:gd name="connsiteX5" fmla="*/ 82550 w 1527175"/>
                <a:gd name="connsiteY5" fmla="*/ 26744 h 242644"/>
                <a:gd name="connsiteX6" fmla="*/ 342900 w 1527175"/>
                <a:gd name="connsiteY6" fmla="*/ 1344 h 242644"/>
                <a:gd name="connsiteX7" fmla="*/ 647700 w 1527175"/>
                <a:gd name="connsiteY7" fmla="*/ 1344 h 242644"/>
                <a:gd name="connsiteX8" fmla="*/ 992187 w 1527175"/>
                <a:gd name="connsiteY8" fmla="*/ 4519 h 242644"/>
                <a:gd name="connsiteX9" fmla="*/ 1527175 w 1527175"/>
                <a:gd name="connsiteY9" fmla="*/ 33094 h 242644"/>
                <a:gd name="connsiteX10" fmla="*/ 1219200 w 1527175"/>
                <a:gd name="connsiteY10" fmla="*/ 242644 h 24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7175" h="242644">
                  <a:moveTo>
                    <a:pt x="1219200" y="242644"/>
                  </a:moveTo>
                  <a:lnTo>
                    <a:pt x="758825" y="223594"/>
                  </a:lnTo>
                  <a:lnTo>
                    <a:pt x="280987" y="214069"/>
                  </a:lnTo>
                  <a:lnTo>
                    <a:pt x="0" y="207719"/>
                  </a:lnTo>
                  <a:cubicBezTo>
                    <a:pt x="65881" y="183377"/>
                    <a:pt x="106363" y="174381"/>
                    <a:pt x="123825" y="144219"/>
                  </a:cubicBezTo>
                  <a:cubicBezTo>
                    <a:pt x="138112" y="114057"/>
                    <a:pt x="139700" y="81248"/>
                    <a:pt x="82550" y="26744"/>
                  </a:cubicBezTo>
                  <a:cubicBezTo>
                    <a:pt x="180975" y="16690"/>
                    <a:pt x="248708" y="5577"/>
                    <a:pt x="342900" y="1344"/>
                  </a:cubicBezTo>
                  <a:cubicBezTo>
                    <a:pt x="437092" y="-2889"/>
                    <a:pt x="537369" y="4519"/>
                    <a:pt x="647700" y="1344"/>
                  </a:cubicBezTo>
                  <a:lnTo>
                    <a:pt x="992187" y="4519"/>
                  </a:lnTo>
                  <a:lnTo>
                    <a:pt x="1527175" y="33094"/>
                  </a:lnTo>
                  <a:cubicBezTo>
                    <a:pt x="1431131" y="109294"/>
                    <a:pt x="1360090" y="145806"/>
                    <a:pt x="1219200" y="242644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07F84D3-0BA5-0EDF-DF15-723968A77001}"/>
              </a:ext>
            </a:extLst>
          </p:cNvPr>
          <p:cNvGrpSpPr/>
          <p:nvPr/>
        </p:nvGrpSpPr>
        <p:grpSpPr>
          <a:xfrm>
            <a:off x="2749070" y="2739078"/>
            <a:ext cx="4724374" cy="937013"/>
            <a:chOff x="2749070" y="2739078"/>
            <a:chExt cx="4724374" cy="937013"/>
          </a:xfrm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9103850-A3EB-2432-4C21-80137328DA6E}"/>
                </a:ext>
              </a:extLst>
            </p:cNvPr>
            <p:cNvSpPr/>
            <p:nvPr/>
          </p:nvSpPr>
          <p:spPr>
            <a:xfrm>
              <a:off x="2749070" y="2927057"/>
              <a:ext cx="1065636" cy="431336"/>
            </a:xfrm>
            <a:custGeom>
              <a:avLst/>
              <a:gdLst>
                <a:gd name="connsiteX0" fmla="*/ 1058439 w 1090336"/>
                <a:gd name="connsiteY0" fmla="*/ 140649 h 445054"/>
                <a:gd name="connsiteX1" fmla="*/ 750095 w 1090336"/>
                <a:gd name="connsiteY1" fmla="*/ 183179 h 445054"/>
                <a:gd name="connsiteX2" fmla="*/ 409853 w 1090336"/>
                <a:gd name="connsiteY2" fmla="*/ 161914 h 445054"/>
                <a:gd name="connsiteX3" fmla="*/ 159988 w 1090336"/>
                <a:gd name="connsiteY3" fmla="*/ 114067 h 445054"/>
                <a:gd name="connsiteX4" fmla="*/ 27081 w 1090336"/>
                <a:gd name="connsiteY4" fmla="*/ 7742 h 445054"/>
                <a:gd name="connsiteX5" fmla="*/ 27081 w 1090336"/>
                <a:gd name="connsiteY5" fmla="*/ 347984 h 445054"/>
                <a:gd name="connsiteX6" fmla="*/ 314160 w 1090336"/>
                <a:gd name="connsiteY6" fmla="*/ 438360 h 445054"/>
                <a:gd name="connsiteX7" fmla="*/ 643769 w 1090336"/>
                <a:gd name="connsiteY7" fmla="*/ 438360 h 445054"/>
                <a:gd name="connsiteX8" fmla="*/ 941481 w 1090336"/>
                <a:gd name="connsiteY8" fmla="*/ 427728 h 445054"/>
                <a:gd name="connsiteX9" fmla="*/ 1090336 w 1090336"/>
                <a:gd name="connsiteY9" fmla="*/ 433044 h 445054"/>
                <a:gd name="connsiteX0" fmla="*/ 1069902 w 1101799"/>
                <a:gd name="connsiteY0" fmla="*/ 147493 h 451898"/>
                <a:gd name="connsiteX1" fmla="*/ 761558 w 1101799"/>
                <a:gd name="connsiteY1" fmla="*/ 190023 h 451898"/>
                <a:gd name="connsiteX2" fmla="*/ 421316 w 1101799"/>
                <a:gd name="connsiteY2" fmla="*/ 168758 h 451898"/>
                <a:gd name="connsiteX3" fmla="*/ 171451 w 1101799"/>
                <a:gd name="connsiteY3" fmla="*/ 120911 h 451898"/>
                <a:gd name="connsiteX4" fmla="*/ 17113 w 1101799"/>
                <a:gd name="connsiteY4" fmla="*/ 7442 h 451898"/>
                <a:gd name="connsiteX5" fmla="*/ 38544 w 1101799"/>
                <a:gd name="connsiteY5" fmla="*/ 354828 h 451898"/>
                <a:gd name="connsiteX6" fmla="*/ 325623 w 1101799"/>
                <a:gd name="connsiteY6" fmla="*/ 445204 h 451898"/>
                <a:gd name="connsiteX7" fmla="*/ 655232 w 1101799"/>
                <a:gd name="connsiteY7" fmla="*/ 445204 h 451898"/>
                <a:gd name="connsiteX8" fmla="*/ 952944 w 1101799"/>
                <a:gd name="connsiteY8" fmla="*/ 434572 h 451898"/>
                <a:gd name="connsiteX9" fmla="*/ 1101799 w 1101799"/>
                <a:gd name="connsiteY9" fmla="*/ 439888 h 451898"/>
                <a:gd name="connsiteX0" fmla="*/ 1081967 w 1113864"/>
                <a:gd name="connsiteY0" fmla="*/ 145102 h 449507"/>
                <a:gd name="connsiteX1" fmla="*/ 773623 w 1113864"/>
                <a:gd name="connsiteY1" fmla="*/ 187632 h 449507"/>
                <a:gd name="connsiteX2" fmla="*/ 433381 w 1113864"/>
                <a:gd name="connsiteY2" fmla="*/ 166367 h 449507"/>
                <a:gd name="connsiteX3" fmla="*/ 183516 w 1113864"/>
                <a:gd name="connsiteY3" fmla="*/ 118520 h 449507"/>
                <a:gd name="connsiteX4" fmla="*/ 29178 w 1113864"/>
                <a:gd name="connsiteY4" fmla="*/ 5051 h 449507"/>
                <a:gd name="connsiteX5" fmla="*/ 50609 w 1113864"/>
                <a:gd name="connsiteY5" fmla="*/ 352437 h 449507"/>
                <a:gd name="connsiteX6" fmla="*/ 337688 w 1113864"/>
                <a:gd name="connsiteY6" fmla="*/ 442813 h 449507"/>
                <a:gd name="connsiteX7" fmla="*/ 667297 w 1113864"/>
                <a:gd name="connsiteY7" fmla="*/ 442813 h 449507"/>
                <a:gd name="connsiteX8" fmla="*/ 965009 w 1113864"/>
                <a:gd name="connsiteY8" fmla="*/ 432181 h 449507"/>
                <a:gd name="connsiteX9" fmla="*/ 1113864 w 1113864"/>
                <a:gd name="connsiteY9" fmla="*/ 437497 h 449507"/>
                <a:gd name="connsiteX0" fmla="*/ 1060125 w 1092022"/>
                <a:gd name="connsiteY0" fmla="*/ 140051 h 444456"/>
                <a:gd name="connsiteX1" fmla="*/ 751781 w 1092022"/>
                <a:gd name="connsiteY1" fmla="*/ 182581 h 444456"/>
                <a:gd name="connsiteX2" fmla="*/ 411539 w 1092022"/>
                <a:gd name="connsiteY2" fmla="*/ 161316 h 444456"/>
                <a:gd name="connsiteX3" fmla="*/ 161674 w 1092022"/>
                <a:gd name="connsiteY3" fmla="*/ 113469 h 444456"/>
                <a:gd name="connsiteX4" fmla="*/ 7336 w 1092022"/>
                <a:gd name="connsiteY4" fmla="*/ 0 h 444456"/>
                <a:gd name="connsiteX5" fmla="*/ 28767 w 1092022"/>
                <a:gd name="connsiteY5" fmla="*/ 347386 h 444456"/>
                <a:gd name="connsiteX6" fmla="*/ 315846 w 1092022"/>
                <a:gd name="connsiteY6" fmla="*/ 437762 h 444456"/>
                <a:gd name="connsiteX7" fmla="*/ 645455 w 1092022"/>
                <a:gd name="connsiteY7" fmla="*/ 437762 h 444456"/>
                <a:gd name="connsiteX8" fmla="*/ 943167 w 1092022"/>
                <a:gd name="connsiteY8" fmla="*/ 427130 h 444456"/>
                <a:gd name="connsiteX9" fmla="*/ 1092022 w 1092022"/>
                <a:gd name="connsiteY9" fmla="*/ 432446 h 444456"/>
                <a:gd name="connsiteX0" fmla="*/ 1067821 w 1099718"/>
                <a:gd name="connsiteY0" fmla="*/ 140051 h 444632"/>
                <a:gd name="connsiteX1" fmla="*/ 759477 w 1099718"/>
                <a:gd name="connsiteY1" fmla="*/ 182581 h 444632"/>
                <a:gd name="connsiteX2" fmla="*/ 419235 w 1099718"/>
                <a:gd name="connsiteY2" fmla="*/ 161316 h 444632"/>
                <a:gd name="connsiteX3" fmla="*/ 169370 w 1099718"/>
                <a:gd name="connsiteY3" fmla="*/ 113469 h 444632"/>
                <a:gd name="connsiteX4" fmla="*/ 15032 w 1099718"/>
                <a:gd name="connsiteY4" fmla="*/ 0 h 444632"/>
                <a:gd name="connsiteX5" fmla="*/ 24557 w 1099718"/>
                <a:gd name="connsiteY5" fmla="*/ 345005 h 444632"/>
                <a:gd name="connsiteX6" fmla="*/ 323542 w 1099718"/>
                <a:gd name="connsiteY6" fmla="*/ 437762 h 444632"/>
                <a:gd name="connsiteX7" fmla="*/ 653151 w 1099718"/>
                <a:gd name="connsiteY7" fmla="*/ 437762 h 444632"/>
                <a:gd name="connsiteX8" fmla="*/ 950863 w 1099718"/>
                <a:gd name="connsiteY8" fmla="*/ 427130 h 444632"/>
                <a:gd name="connsiteX9" fmla="*/ 1099718 w 1099718"/>
                <a:gd name="connsiteY9" fmla="*/ 432446 h 444632"/>
                <a:gd name="connsiteX0" fmla="*/ 1052789 w 1084686"/>
                <a:gd name="connsiteY0" fmla="*/ 140051 h 444632"/>
                <a:gd name="connsiteX1" fmla="*/ 744445 w 1084686"/>
                <a:gd name="connsiteY1" fmla="*/ 182581 h 444632"/>
                <a:gd name="connsiteX2" fmla="*/ 404203 w 1084686"/>
                <a:gd name="connsiteY2" fmla="*/ 161316 h 444632"/>
                <a:gd name="connsiteX3" fmla="*/ 154338 w 1084686"/>
                <a:gd name="connsiteY3" fmla="*/ 113469 h 444632"/>
                <a:gd name="connsiteX4" fmla="*/ 0 w 1084686"/>
                <a:gd name="connsiteY4" fmla="*/ 0 h 444632"/>
                <a:gd name="connsiteX5" fmla="*/ 9525 w 1084686"/>
                <a:gd name="connsiteY5" fmla="*/ 345005 h 444632"/>
                <a:gd name="connsiteX6" fmla="*/ 308510 w 1084686"/>
                <a:gd name="connsiteY6" fmla="*/ 437762 h 444632"/>
                <a:gd name="connsiteX7" fmla="*/ 638119 w 1084686"/>
                <a:gd name="connsiteY7" fmla="*/ 437762 h 444632"/>
                <a:gd name="connsiteX8" fmla="*/ 935831 w 1084686"/>
                <a:gd name="connsiteY8" fmla="*/ 427130 h 444632"/>
                <a:gd name="connsiteX9" fmla="*/ 1084686 w 1084686"/>
                <a:gd name="connsiteY9" fmla="*/ 432446 h 444632"/>
                <a:gd name="connsiteX0" fmla="*/ 1052789 w 1084686"/>
                <a:gd name="connsiteY0" fmla="*/ 140051 h 444632"/>
                <a:gd name="connsiteX1" fmla="*/ 744445 w 1084686"/>
                <a:gd name="connsiteY1" fmla="*/ 182581 h 444632"/>
                <a:gd name="connsiteX2" fmla="*/ 404203 w 1084686"/>
                <a:gd name="connsiteY2" fmla="*/ 161316 h 444632"/>
                <a:gd name="connsiteX3" fmla="*/ 154338 w 1084686"/>
                <a:gd name="connsiteY3" fmla="*/ 113469 h 444632"/>
                <a:gd name="connsiteX4" fmla="*/ 0 w 1084686"/>
                <a:gd name="connsiteY4" fmla="*/ 0 h 444632"/>
                <a:gd name="connsiteX5" fmla="*/ 9525 w 1084686"/>
                <a:gd name="connsiteY5" fmla="*/ 345005 h 444632"/>
                <a:gd name="connsiteX6" fmla="*/ 308510 w 1084686"/>
                <a:gd name="connsiteY6" fmla="*/ 437762 h 444632"/>
                <a:gd name="connsiteX7" fmla="*/ 638119 w 1084686"/>
                <a:gd name="connsiteY7" fmla="*/ 437762 h 444632"/>
                <a:gd name="connsiteX8" fmla="*/ 935831 w 1084686"/>
                <a:gd name="connsiteY8" fmla="*/ 427130 h 444632"/>
                <a:gd name="connsiteX9" fmla="*/ 1084686 w 1084686"/>
                <a:gd name="connsiteY9" fmla="*/ 432446 h 444632"/>
                <a:gd name="connsiteX0" fmla="*/ 1052789 w 1084686"/>
                <a:gd name="connsiteY0" fmla="*/ 140051 h 456812"/>
                <a:gd name="connsiteX1" fmla="*/ 744445 w 1084686"/>
                <a:gd name="connsiteY1" fmla="*/ 182581 h 456812"/>
                <a:gd name="connsiteX2" fmla="*/ 404203 w 1084686"/>
                <a:gd name="connsiteY2" fmla="*/ 161316 h 456812"/>
                <a:gd name="connsiteX3" fmla="*/ 154338 w 1084686"/>
                <a:gd name="connsiteY3" fmla="*/ 113469 h 456812"/>
                <a:gd name="connsiteX4" fmla="*/ 0 w 1084686"/>
                <a:gd name="connsiteY4" fmla="*/ 0 h 456812"/>
                <a:gd name="connsiteX5" fmla="*/ 9525 w 1084686"/>
                <a:gd name="connsiteY5" fmla="*/ 345005 h 456812"/>
                <a:gd name="connsiteX6" fmla="*/ 308510 w 1084686"/>
                <a:gd name="connsiteY6" fmla="*/ 437762 h 456812"/>
                <a:gd name="connsiteX7" fmla="*/ 638119 w 1084686"/>
                <a:gd name="connsiteY7" fmla="*/ 456812 h 456812"/>
                <a:gd name="connsiteX8" fmla="*/ 935831 w 1084686"/>
                <a:gd name="connsiteY8" fmla="*/ 427130 h 456812"/>
                <a:gd name="connsiteX9" fmla="*/ 1084686 w 1084686"/>
                <a:gd name="connsiteY9" fmla="*/ 432446 h 456812"/>
                <a:gd name="connsiteX0" fmla="*/ 1052789 w 1084686"/>
                <a:gd name="connsiteY0" fmla="*/ 140051 h 472425"/>
                <a:gd name="connsiteX1" fmla="*/ 744445 w 1084686"/>
                <a:gd name="connsiteY1" fmla="*/ 182581 h 472425"/>
                <a:gd name="connsiteX2" fmla="*/ 404203 w 1084686"/>
                <a:gd name="connsiteY2" fmla="*/ 161316 h 472425"/>
                <a:gd name="connsiteX3" fmla="*/ 154338 w 1084686"/>
                <a:gd name="connsiteY3" fmla="*/ 113469 h 472425"/>
                <a:gd name="connsiteX4" fmla="*/ 0 w 1084686"/>
                <a:gd name="connsiteY4" fmla="*/ 0 h 472425"/>
                <a:gd name="connsiteX5" fmla="*/ 9525 w 1084686"/>
                <a:gd name="connsiteY5" fmla="*/ 345005 h 472425"/>
                <a:gd name="connsiteX6" fmla="*/ 308510 w 1084686"/>
                <a:gd name="connsiteY6" fmla="*/ 437762 h 472425"/>
                <a:gd name="connsiteX7" fmla="*/ 638119 w 1084686"/>
                <a:gd name="connsiteY7" fmla="*/ 456812 h 472425"/>
                <a:gd name="connsiteX8" fmla="*/ 938212 w 1084686"/>
                <a:gd name="connsiteY8" fmla="*/ 472374 h 472425"/>
                <a:gd name="connsiteX9" fmla="*/ 1084686 w 1084686"/>
                <a:gd name="connsiteY9" fmla="*/ 432446 h 472425"/>
                <a:gd name="connsiteX0" fmla="*/ 1052789 w 1084686"/>
                <a:gd name="connsiteY0" fmla="*/ 14005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31358 w 1084686"/>
                <a:gd name="connsiteY0" fmla="*/ 17815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8983 w 1084686"/>
                <a:gd name="connsiteY0" fmla="*/ 15910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84686"/>
                <a:gd name="connsiteY0" fmla="*/ 135288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84686"/>
                <a:gd name="connsiteY0" fmla="*/ 135288 h 480071"/>
                <a:gd name="connsiteX1" fmla="*/ 725395 w 1084686"/>
                <a:gd name="connsiteY1" fmla="*/ 177818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91830"/>
                <a:gd name="connsiteY0" fmla="*/ 135288 h 472425"/>
                <a:gd name="connsiteX1" fmla="*/ 725395 w 1091830"/>
                <a:gd name="connsiteY1" fmla="*/ 177818 h 472425"/>
                <a:gd name="connsiteX2" fmla="*/ 404203 w 1091830"/>
                <a:gd name="connsiteY2" fmla="*/ 161316 h 472425"/>
                <a:gd name="connsiteX3" fmla="*/ 154338 w 1091830"/>
                <a:gd name="connsiteY3" fmla="*/ 113469 h 472425"/>
                <a:gd name="connsiteX4" fmla="*/ 0 w 1091830"/>
                <a:gd name="connsiteY4" fmla="*/ 0 h 472425"/>
                <a:gd name="connsiteX5" fmla="*/ 9525 w 1091830"/>
                <a:gd name="connsiteY5" fmla="*/ 345005 h 472425"/>
                <a:gd name="connsiteX6" fmla="*/ 308510 w 1091830"/>
                <a:gd name="connsiteY6" fmla="*/ 437762 h 472425"/>
                <a:gd name="connsiteX7" fmla="*/ 638119 w 1091830"/>
                <a:gd name="connsiteY7" fmla="*/ 456812 h 472425"/>
                <a:gd name="connsiteX8" fmla="*/ 938212 w 1091830"/>
                <a:gd name="connsiteY8" fmla="*/ 472374 h 472425"/>
                <a:gd name="connsiteX9" fmla="*/ 1091830 w 1091830"/>
                <a:gd name="connsiteY9" fmla="*/ 418159 h 472425"/>
                <a:gd name="connsiteX0" fmla="*/ 1076601 w 1091830"/>
                <a:gd name="connsiteY0" fmla="*/ 135288 h 472425"/>
                <a:gd name="connsiteX1" fmla="*/ 725395 w 1091830"/>
                <a:gd name="connsiteY1" fmla="*/ 177818 h 472425"/>
                <a:gd name="connsiteX2" fmla="*/ 404203 w 1091830"/>
                <a:gd name="connsiteY2" fmla="*/ 161316 h 472425"/>
                <a:gd name="connsiteX3" fmla="*/ 154338 w 1091830"/>
                <a:gd name="connsiteY3" fmla="*/ 113469 h 472425"/>
                <a:gd name="connsiteX4" fmla="*/ 0 w 1091830"/>
                <a:gd name="connsiteY4" fmla="*/ 0 h 472425"/>
                <a:gd name="connsiteX5" fmla="*/ 9525 w 1091830"/>
                <a:gd name="connsiteY5" fmla="*/ 345005 h 472425"/>
                <a:gd name="connsiteX6" fmla="*/ 308510 w 1091830"/>
                <a:gd name="connsiteY6" fmla="*/ 437762 h 472425"/>
                <a:gd name="connsiteX7" fmla="*/ 638119 w 1091830"/>
                <a:gd name="connsiteY7" fmla="*/ 456812 h 472425"/>
                <a:gd name="connsiteX8" fmla="*/ 938212 w 1091830"/>
                <a:gd name="connsiteY8" fmla="*/ 472374 h 472425"/>
                <a:gd name="connsiteX9" fmla="*/ 1091830 w 1091830"/>
                <a:gd name="connsiteY9" fmla="*/ 418159 h 472425"/>
                <a:gd name="connsiteX0" fmla="*/ 1076601 w 1091830"/>
                <a:gd name="connsiteY0" fmla="*/ 135288 h 457530"/>
                <a:gd name="connsiteX1" fmla="*/ 725395 w 1091830"/>
                <a:gd name="connsiteY1" fmla="*/ 177818 h 457530"/>
                <a:gd name="connsiteX2" fmla="*/ 404203 w 1091830"/>
                <a:gd name="connsiteY2" fmla="*/ 161316 h 457530"/>
                <a:gd name="connsiteX3" fmla="*/ 154338 w 1091830"/>
                <a:gd name="connsiteY3" fmla="*/ 113469 h 457530"/>
                <a:gd name="connsiteX4" fmla="*/ 0 w 1091830"/>
                <a:gd name="connsiteY4" fmla="*/ 0 h 457530"/>
                <a:gd name="connsiteX5" fmla="*/ 9525 w 1091830"/>
                <a:gd name="connsiteY5" fmla="*/ 345005 h 457530"/>
                <a:gd name="connsiteX6" fmla="*/ 308510 w 1091830"/>
                <a:gd name="connsiteY6" fmla="*/ 437762 h 457530"/>
                <a:gd name="connsiteX7" fmla="*/ 638119 w 1091830"/>
                <a:gd name="connsiteY7" fmla="*/ 456812 h 457530"/>
                <a:gd name="connsiteX8" fmla="*/ 902493 w 1091830"/>
                <a:gd name="connsiteY8" fmla="*/ 453324 h 457530"/>
                <a:gd name="connsiteX9" fmla="*/ 1091830 w 1091830"/>
                <a:gd name="connsiteY9" fmla="*/ 418159 h 457530"/>
                <a:gd name="connsiteX0" fmla="*/ 1067937 w 1083166"/>
                <a:gd name="connsiteY0" fmla="*/ 125763 h 448005"/>
                <a:gd name="connsiteX1" fmla="*/ 716731 w 1083166"/>
                <a:gd name="connsiteY1" fmla="*/ 168293 h 448005"/>
                <a:gd name="connsiteX2" fmla="*/ 395539 w 1083166"/>
                <a:gd name="connsiteY2" fmla="*/ 151791 h 448005"/>
                <a:gd name="connsiteX3" fmla="*/ 145674 w 1083166"/>
                <a:gd name="connsiteY3" fmla="*/ 103944 h 448005"/>
                <a:gd name="connsiteX4" fmla="*/ 3242 w 1083166"/>
                <a:gd name="connsiteY4" fmla="*/ 0 h 448005"/>
                <a:gd name="connsiteX5" fmla="*/ 861 w 1083166"/>
                <a:gd name="connsiteY5" fmla="*/ 335480 h 448005"/>
                <a:gd name="connsiteX6" fmla="*/ 299846 w 1083166"/>
                <a:gd name="connsiteY6" fmla="*/ 428237 h 448005"/>
                <a:gd name="connsiteX7" fmla="*/ 629455 w 1083166"/>
                <a:gd name="connsiteY7" fmla="*/ 447287 h 448005"/>
                <a:gd name="connsiteX8" fmla="*/ 893829 w 1083166"/>
                <a:gd name="connsiteY8" fmla="*/ 443799 h 448005"/>
                <a:gd name="connsiteX9" fmla="*/ 1083166 w 1083166"/>
                <a:gd name="connsiteY9" fmla="*/ 408634 h 448005"/>
                <a:gd name="connsiteX0" fmla="*/ 1064695 w 1079924"/>
                <a:gd name="connsiteY0" fmla="*/ 125763 h 448005"/>
                <a:gd name="connsiteX1" fmla="*/ 713489 w 1079924"/>
                <a:gd name="connsiteY1" fmla="*/ 168293 h 448005"/>
                <a:gd name="connsiteX2" fmla="*/ 392297 w 1079924"/>
                <a:gd name="connsiteY2" fmla="*/ 151791 h 448005"/>
                <a:gd name="connsiteX3" fmla="*/ 142432 w 1079924"/>
                <a:gd name="connsiteY3" fmla="*/ 103944 h 448005"/>
                <a:gd name="connsiteX4" fmla="*/ 0 w 1079924"/>
                <a:gd name="connsiteY4" fmla="*/ 0 h 448005"/>
                <a:gd name="connsiteX5" fmla="*/ 11906 w 1079924"/>
                <a:gd name="connsiteY5" fmla="*/ 340243 h 448005"/>
                <a:gd name="connsiteX6" fmla="*/ 296604 w 1079924"/>
                <a:gd name="connsiteY6" fmla="*/ 428237 h 448005"/>
                <a:gd name="connsiteX7" fmla="*/ 626213 w 1079924"/>
                <a:gd name="connsiteY7" fmla="*/ 447287 h 448005"/>
                <a:gd name="connsiteX8" fmla="*/ 890587 w 1079924"/>
                <a:gd name="connsiteY8" fmla="*/ 443799 h 448005"/>
                <a:gd name="connsiteX9" fmla="*/ 1079924 w 1079924"/>
                <a:gd name="connsiteY9" fmla="*/ 408634 h 448005"/>
                <a:gd name="connsiteX0" fmla="*/ 1059932 w 1075161"/>
                <a:gd name="connsiteY0" fmla="*/ 109094 h 431336"/>
                <a:gd name="connsiteX1" fmla="*/ 708726 w 1075161"/>
                <a:gd name="connsiteY1" fmla="*/ 151624 h 431336"/>
                <a:gd name="connsiteX2" fmla="*/ 387534 w 1075161"/>
                <a:gd name="connsiteY2" fmla="*/ 135122 h 431336"/>
                <a:gd name="connsiteX3" fmla="*/ 137669 w 1075161"/>
                <a:gd name="connsiteY3" fmla="*/ 87275 h 431336"/>
                <a:gd name="connsiteX4" fmla="*/ 0 w 1075161"/>
                <a:gd name="connsiteY4" fmla="*/ 0 h 431336"/>
                <a:gd name="connsiteX5" fmla="*/ 7143 w 1075161"/>
                <a:gd name="connsiteY5" fmla="*/ 323574 h 431336"/>
                <a:gd name="connsiteX6" fmla="*/ 291841 w 1075161"/>
                <a:gd name="connsiteY6" fmla="*/ 411568 h 431336"/>
                <a:gd name="connsiteX7" fmla="*/ 621450 w 1075161"/>
                <a:gd name="connsiteY7" fmla="*/ 430618 h 431336"/>
                <a:gd name="connsiteX8" fmla="*/ 885824 w 1075161"/>
                <a:gd name="connsiteY8" fmla="*/ 427130 h 431336"/>
                <a:gd name="connsiteX9" fmla="*/ 1075161 w 1075161"/>
                <a:gd name="connsiteY9" fmla="*/ 391965 h 431336"/>
                <a:gd name="connsiteX0" fmla="*/ 1059932 w 1065636"/>
                <a:gd name="connsiteY0" fmla="*/ 109094 h 431336"/>
                <a:gd name="connsiteX1" fmla="*/ 708726 w 1065636"/>
                <a:gd name="connsiteY1" fmla="*/ 151624 h 431336"/>
                <a:gd name="connsiteX2" fmla="*/ 387534 w 1065636"/>
                <a:gd name="connsiteY2" fmla="*/ 135122 h 431336"/>
                <a:gd name="connsiteX3" fmla="*/ 137669 w 1065636"/>
                <a:gd name="connsiteY3" fmla="*/ 87275 h 431336"/>
                <a:gd name="connsiteX4" fmla="*/ 0 w 1065636"/>
                <a:gd name="connsiteY4" fmla="*/ 0 h 431336"/>
                <a:gd name="connsiteX5" fmla="*/ 7143 w 1065636"/>
                <a:gd name="connsiteY5" fmla="*/ 323574 h 431336"/>
                <a:gd name="connsiteX6" fmla="*/ 291841 w 1065636"/>
                <a:gd name="connsiteY6" fmla="*/ 411568 h 431336"/>
                <a:gd name="connsiteX7" fmla="*/ 621450 w 1065636"/>
                <a:gd name="connsiteY7" fmla="*/ 430618 h 431336"/>
                <a:gd name="connsiteX8" fmla="*/ 885824 w 1065636"/>
                <a:gd name="connsiteY8" fmla="*/ 427130 h 431336"/>
                <a:gd name="connsiteX9" fmla="*/ 1065636 w 1065636"/>
                <a:gd name="connsiteY9" fmla="*/ 384821 h 431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5636" h="431336">
                  <a:moveTo>
                    <a:pt x="1059932" y="109094"/>
                  </a:moveTo>
                  <a:cubicBezTo>
                    <a:pt x="959809" y="128587"/>
                    <a:pt x="820792" y="147286"/>
                    <a:pt x="708726" y="151624"/>
                  </a:cubicBezTo>
                  <a:cubicBezTo>
                    <a:pt x="596660" y="155962"/>
                    <a:pt x="482710" y="145847"/>
                    <a:pt x="387534" y="135122"/>
                  </a:cubicBezTo>
                  <a:cubicBezTo>
                    <a:pt x="292358" y="124397"/>
                    <a:pt x="202258" y="109795"/>
                    <a:pt x="137669" y="87275"/>
                  </a:cubicBezTo>
                  <a:cubicBezTo>
                    <a:pt x="73080" y="64755"/>
                    <a:pt x="50726" y="49120"/>
                    <a:pt x="0" y="0"/>
                  </a:cubicBezTo>
                  <a:cubicBezTo>
                    <a:pt x="4043" y="141380"/>
                    <a:pt x="3350" y="219658"/>
                    <a:pt x="7143" y="323574"/>
                  </a:cubicBezTo>
                  <a:cubicBezTo>
                    <a:pt x="94280" y="382247"/>
                    <a:pt x="189457" y="393727"/>
                    <a:pt x="291841" y="411568"/>
                  </a:cubicBezTo>
                  <a:cubicBezTo>
                    <a:pt x="394226" y="429409"/>
                    <a:pt x="522453" y="428024"/>
                    <a:pt x="621450" y="430618"/>
                  </a:cubicBezTo>
                  <a:cubicBezTo>
                    <a:pt x="720447" y="433212"/>
                    <a:pt x="811396" y="428016"/>
                    <a:pt x="885824" y="427130"/>
                  </a:cubicBezTo>
                  <a:cubicBezTo>
                    <a:pt x="960252" y="426244"/>
                    <a:pt x="1014135" y="403151"/>
                    <a:pt x="1065636" y="384821"/>
                  </a:cubicBezTo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1D4F4F2-3DF1-E96F-BEAB-61D8A9277E1A}"/>
                </a:ext>
              </a:extLst>
            </p:cNvPr>
            <p:cNvSpPr/>
            <p:nvPr/>
          </p:nvSpPr>
          <p:spPr>
            <a:xfrm>
              <a:off x="3814764" y="3029512"/>
              <a:ext cx="3299533" cy="646579"/>
            </a:xfrm>
            <a:custGeom>
              <a:avLst/>
              <a:gdLst>
                <a:gd name="connsiteX0" fmla="*/ 3383872 w 3529537"/>
                <a:gd name="connsiteY0" fmla="*/ 336634 h 646208"/>
                <a:gd name="connsiteX1" fmla="*/ 2756343 w 3529537"/>
                <a:gd name="connsiteY1" fmla="*/ 273881 h 646208"/>
                <a:gd name="connsiteX2" fmla="*/ 2128813 w 3529537"/>
                <a:gd name="connsiteY2" fmla="*/ 211128 h 646208"/>
                <a:gd name="connsiteX3" fmla="*/ 1716437 w 3529537"/>
                <a:gd name="connsiteY3" fmla="*/ 184234 h 646208"/>
                <a:gd name="connsiteX4" fmla="*/ 990296 w 3529537"/>
                <a:gd name="connsiteY4" fmla="*/ 112516 h 646208"/>
                <a:gd name="connsiteX5" fmla="*/ 93825 w 3529537"/>
                <a:gd name="connsiteY5" fmla="*/ 13904 h 646208"/>
                <a:gd name="connsiteX6" fmla="*/ 75896 w 3529537"/>
                <a:gd name="connsiteY6" fmla="*/ 444210 h 646208"/>
                <a:gd name="connsiteX7" fmla="*/ 524131 w 3529537"/>
                <a:gd name="connsiteY7" fmla="*/ 542822 h 646208"/>
                <a:gd name="connsiteX8" fmla="*/ 1366813 w 3529537"/>
                <a:gd name="connsiteY8" fmla="*/ 551787 h 646208"/>
                <a:gd name="connsiteX9" fmla="*/ 2110884 w 3529537"/>
                <a:gd name="connsiteY9" fmla="*/ 524893 h 646208"/>
                <a:gd name="connsiteX10" fmla="*/ 3410766 w 3529537"/>
                <a:gd name="connsiteY10" fmla="*/ 641434 h 646208"/>
                <a:gd name="connsiteX11" fmla="*/ 3383872 w 3529537"/>
                <a:gd name="connsiteY11" fmla="*/ 336634 h 646208"/>
                <a:gd name="connsiteX0" fmla="*/ 3383872 w 3500034"/>
                <a:gd name="connsiteY0" fmla="*/ 336634 h 646208"/>
                <a:gd name="connsiteX1" fmla="*/ 2756343 w 3500034"/>
                <a:gd name="connsiteY1" fmla="*/ 273881 h 646208"/>
                <a:gd name="connsiteX2" fmla="*/ 2128813 w 3500034"/>
                <a:gd name="connsiteY2" fmla="*/ 211128 h 646208"/>
                <a:gd name="connsiteX3" fmla="*/ 1716437 w 3500034"/>
                <a:gd name="connsiteY3" fmla="*/ 184234 h 646208"/>
                <a:gd name="connsiteX4" fmla="*/ 990296 w 3500034"/>
                <a:gd name="connsiteY4" fmla="*/ 112516 h 646208"/>
                <a:gd name="connsiteX5" fmla="*/ 93825 w 3500034"/>
                <a:gd name="connsiteY5" fmla="*/ 13904 h 646208"/>
                <a:gd name="connsiteX6" fmla="*/ 75896 w 3500034"/>
                <a:gd name="connsiteY6" fmla="*/ 444210 h 646208"/>
                <a:gd name="connsiteX7" fmla="*/ 524131 w 3500034"/>
                <a:gd name="connsiteY7" fmla="*/ 542822 h 646208"/>
                <a:gd name="connsiteX8" fmla="*/ 1366813 w 3500034"/>
                <a:gd name="connsiteY8" fmla="*/ 551787 h 646208"/>
                <a:gd name="connsiteX9" fmla="*/ 2110884 w 3500034"/>
                <a:gd name="connsiteY9" fmla="*/ 524893 h 646208"/>
                <a:gd name="connsiteX10" fmla="*/ 3410766 w 3500034"/>
                <a:gd name="connsiteY10" fmla="*/ 641434 h 646208"/>
                <a:gd name="connsiteX11" fmla="*/ 3383872 w 3500034"/>
                <a:gd name="connsiteY11" fmla="*/ 336634 h 646208"/>
                <a:gd name="connsiteX0" fmla="*/ 3383872 w 3490341"/>
                <a:gd name="connsiteY0" fmla="*/ 336634 h 655457"/>
                <a:gd name="connsiteX1" fmla="*/ 2756343 w 3490341"/>
                <a:gd name="connsiteY1" fmla="*/ 273881 h 655457"/>
                <a:gd name="connsiteX2" fmla="*/ 2128813 w 3490341"/>
                <a:gd name="connsiteY2" fmla="*/ 211128 h 655457"/>
                <a:gd name="connsiteX3" fmla="*/ 1716437 w 3490341"/>
                <a:gd name="connsiteY3" fmla="*/ 184234 h 655457"/>
                <a:gd name="connsiteX4" fmla="*/ 990296 w 3490341"/>
                <a:gd name="connsiteY4" fmla="*/ 112516 h 655457"/>
                <a:gd name="connsiteX5" fmla="*/ 93825 w 3490341"/>
                <a:gd name="connsiteY5" fmla="*/ 13904 h 655457"/>
                <a:gd name="connsiteX6" fmla="*/ 75896 w 3490341"/>
                <a:gd name="connsiteY6" fmla="*/ 444210 h 655457"/>
                <a:gd name="connsiteX7" fmla="*/ 524131 w 3490341"/>
                <a:gd name="connsiteY7" fmla="*/ 542822 h 655457"/>
                <a:gd name="connsiteX8" fmla="*/ 1366813 w 3490341"/>
                <a:gd name="connsiteY8" fmla="*/ 551787 h 655457"/>
                <a:gd name="connsiteX9" fmla="*/ 2110884 w 3490341"/>
                <a:gd name="connsiteY9" fmla="*/ 524893 h 655457"/>
                <a:gd name="connsiteX10" fmla="*/ 3398066 w 3490341"/>
                <a:gd name="connsiteY10" fmla="*/ 650959 h 655457"/>
                <a:gd name="connsiteX11" fmla="*/ 3383872 w 3490341"/>
                <a:gd name="connsiteY11" fmla="*/ 336634 h 655457"/>
                <a:gd name="connsiteX0" fmla="*/ 3383872 w 3398121"/>
                <a:gd name="connsiteY0" fmla="*/ 336634 h 655457"/>
                <a:gd name="connsiteX1" fmla="*/ 2756343 w 3398121"/>
                <a:gd name="connsiteY1" fmla="*/ 273881 h 655457"/>
                <a:gd name="connsiteX2" fmla="*/ 2128813 w 3398121"/>
                <a:gd name="connsiteY2" fmla="*/ 211128 h 655457"/>
                <a:gd name="connsiteX3" fmla="*/ 1716437 w 3398121"/>
                <a:gd name="connsiteY3" fmla="*/ 184234 h 655457"/>
                <a:gd name="connsiteX4" fmla="*/ 990296 w 3398121"/>
                <a:gd name="connsiteY4" fmla="*/ 112516 h 655457"/>
                <a:gd name="connsiteX5" fmla="*/ 93825 w 3398121"/>
                <a:gd name="connsiteY5" fmla="*/ 13904 h 655457"/>
                <a:gd name="connsiteX6" fmla="*/ 75896 w 3398121"/>
                <a:gd name="connsiteY6" fmla="*/ 444210 h 655457"/>
                <a:gd name="connsiteX7" fmla="*/ 524131 w 3398121"/>
                <a:gd name="connsiteY7" fmla="*/ 542822 h 655457"/>
                <a:gd name="connsiteX8" fmla="*/ 1366813 w 3398121"/>
                <a:gd name="connsiteY8" fmla="*/ 551787 h 655457"/>
                <a:gd name="connsiteX9" fmla="*/ 2110884 w 3398121"/>
                <a:gd name="connsiteY9" fmla="*/ 524893 h 655457"/>
                <a:gd name="connsiteX10" fmla="*/ 3398066 w 3398121"/>
                <a:gd name="connsiteY10" fmla="*/ 650959 h 655457"/>
                <a:gd name="connsiteX11" fmla="*/ 3383872 w 3398121"/>
                <a:gd name="connsiteY11" fmla="*/ 336634 h 655457"/>
                <a:gd name="connsiteX0" fmla="*/ 3383872 w 3398121"/>
                <a:gd name="connsiteY0" fmla="*/ 336634 h 650959"/>
                <a:gd name="connsiteX1" fmla="*/ 2756343 w 3398121"/>
                <a:gd name="connsiteY1" fmla="*/ 273881 h 650959"/>
                <a:gd name="connsiteX2" fmla="*/ 2128813 w 3398121"/>
                <a:gd name="connsiteY2" fmla="*/ 211128 h 650959"/>
                <a:gd name="connsiteX3" fmla="*/ 1716437 w 3398121"/>
                <a:gd name="connsiteY3" fmla="*/ 184234 h 650959"/>
                <a:gd name="connsiteX4" fmla="*/ 990296 w 3398121"/>
                <a:gd name="connsiteY4" fmla="*/ 112516 h 650959"/>
                <a:gd name="connsiteX5" fmla="*/ 93825 w 3398121"/>
                <a:gd name="connsiteY5" fmla="*/ 13904 h 650959"/>
                <a:gd name="connsiteX6" fmla="*/ 75896 w 3398121"/>
                <a:gd name="connsiteY6" fmla="*/ 444210 h 650959"/>
                <a:gd name="connsiteX7" fmla="*/ 524131 w 3398121"/>
                <a:gd name="connsiteY7" fmla="*/ 542822 h 650959"/>
                <a:gd name="connsiteX8" fmla="*/ 1366813 w 3398121"/>
                <a:gd name="connsiteY8" fmla="*/ 551787 h 650959"/>
                <a:gd name="connsiteX9" fmla="*/ 2110884 w 3398121"/>
                <a:gd name="connsiteY9" fmla="*/ 524893 h 650959"/>
                <a:gd name="connsiteX10" fmla="*/ 3398066 w 3398121"/>
                <a:gd name="connsiteY10" fmla="*/ 650959 h 650959"/>
                <a:gd name="connsiteX11" fmla="*/ 3383872 w 3398121"/>
                <a:gd name="connsiteY11" fmla="*/ 336634 h 650959"/>
                <a:gd name="connsiteX0" fmla="*/ 3383872 w 3398121"/>
                <a:gd name="connsiteY0" fmla="*/ 336634 h 650959"/>
                <a:gd name="connsiteX1" fmla="*/ 2756343 w 3398121"/>
                <a:gd name="connsiteY1" fmla="*/ 273881 h 650959"/>
                <a:gd name="connsiteX2" fmla="*/ 2128813 w 3398121"/>
                <a:gd name="connsiteY2" fmla="*/ 211128 h 650959"/>
                <a:gd name="connsiteX3" fmla="*/ 1716437 w 3398121"/>
                <a:gd name="connsiteY3" fmla="*/ 184234 h 650959"/>
                <a:gd name="connsiteX4" fmla="*/ 990296 w 3398121"/>
                <a:gd name="connsiteY4" fmla="*/ 112516 h 650959"/>
                <a:gd name="connsiteX5" fmla="*/ 93825 w 3398121"/>
                <a:gd name="connsiteY5" fmla="*/ 13904 h 650959"/>
                <a:gd name="connsiteX6" fmla="*/ 75896 w 3398121"/>
                <a:gd name="connsiteY6" fmla="*/ 444210 h 650959"/>
                <a:gd name="connsiteX7" fmla="*/ 524131 w 3398121"/>
                <a:gd name="connsiteY7" fmla="*/ 542822 h 650959"/>
                <a:gd name="connsiteX8" fmla="*/ 1366813 w 3398121"/>
                <a:gd name="connsiteY8" fmla="*/ 551787 h 650959"/>
                <a:gd name="connsiteX9" fmla="*/ 2110884 w 3398121"/>
                <a:gd name="connsiteY9" fmla="*/ 540768 h 650959"/>
                <a:gd name="connsiteX10" fmla="*/ 3398066 w 3398121"/>
                <a:gd name="connsiteY10" fmla="*/ 650959 h 650959"/>
                <a:gd name="connsiteX11" fmla="*/ 3383872 w 3398121"/>
                <a:gd name="connsiteY11" fmla="*/ 336634 h 650959"/>
                <a:gd name="connsiteX0" fmla="*/ 3383872 w 3398121"/>
                <a:gd name="connsiteY0" fmla="*/ 336634 h 650959"/>
                <a:gd name="connsiteX1" fmla="*/ 2756343 w 3398121"/>
                <a:gd name="connsiteY1" fmla="*/ 273881 h 650959"/>
                <a:gd name="connsiteX2" fmla="*/ 2128813 w 3398121"/>
                <a:gd name="connsiteY2" fmla="*/ 211128 h 650959"/>
                <a:gd name="connsiteX3" fmla="*/ 1716437 w 3398121"/>
                <a:gd name="connsiteY3" fmla="*/ 184234 h 650959"/>
                <a:gd name="connsiteX4" fmla="*/ 990296 w 3398121"/>
                <a:gd name="connsiteY4" fmla="*/ 112516 h 650959"/>
                <a:gd name="connsiteX5" fmla="*/ 93825 w 3398121"/>
                <a:gd name="connsiteY5" fmla="*/ 13904 h 650959"/>
                <a:gd name="connsiteX6" fmla="*/ 75896 w 3398121"/>
                <a:gd name="connsiteY6" fmla="*/ 444210 h 650959"/>
                <a:gd name="connsiteX7" fmla="*/ 524131 w 3398121"/>
                <a:gd name="connsiteY7" fmla="*/ 542822 h 650959"/>
                <a:gd name="connsiteX8" fmla="*/ 1366813 w 3398121"/>
                <a:gd name="connsiteY8" fmla="*/ 551787 h 650959"/>
                <a:gd name="connsiteX9" fmla="*/ 2110884 w 3398121"/>
                <a:gd name="connsiteY9" fmla="*/ 540768 h 650959"/>
                <a:gd name="connsiteX10" fmla="*/ 3398066 w 3398121"/>
                <a:gd name="connsiteY10" fmla="*/ 650959 h 650959"/>
                <a:gd name="connsiteX11" fmla="*/ 3383872 w 3398121"/>
                <a:gd name="connsiteY11" fmla="*/ 336634 h 650959"/>
                <a:gd name="connsiteX0" fmla="*/ 3381297 w 3395546"/>
                <a:gd name="connsiteY0" fmla="*/ 325238 h 639563"/>
                <a:gd name="connsiteX1" fmla="*/ 2753768 w 3395546"/>
                <a:gd name="connsiteY1" fmla="*/ 262485 h 639563"/>
                <a:gd name="connsiteX2" fmla="*/ 2126238 w 3395546"/>
                <a:gd name="connsiteY2" fmla="*/ 199732 h 639563"/>
                <a:gd name="connsiteX3" fmla="*/ 1713862 w 3395546"/>
                <a:gd name="connsiteY3" fmla="*/ 172838 h 639563"/>
                <a:gd name="connsiteX4" fmla="*/ 987721 w 3395546"/>
                <a:gd name="connsiteY4" fmla="*/ 101120 h 639563"/>
                <a:gd name="connsiteX5" fmla="*/ 91250 w 3395546"/>
                <a:gd name="connsiteY5" fmla="*/ 2508 h 639563"/>
                <a:gd name="connsiteX6" fmla="*/ 73321 w 3395546"/>
                <a:gd name="connsiteY6" fmla="*/ 432814 h 639563"/>
                <a:gd name="connsiteX7" fmla="*/ 521556 w 3395546"/>
                <a:gd name="connsiteY7" fmla="*/ 531426 h 639563"/>
                <a:gd name="connsiteX8" fmla="*/ 1364238 w 3395546"/>
                <a:gd name="connsiteY8" fmla="*/ 540391 h 639563"/>
                <a:gd name="connsiteX9" fmla="*/ 2108309 w 3395546"/>
                <a:gd name="connsiteY9" fmla="*/ 529372 h 639563"/>
                <a:gd name="connsiteX10" fmla="*/ 3395491 w 3395546"/>
                <a:gd name="connsiteY10" fmla="*/ 639563 h 639563"/>
                <a:gd name="connsiteX11" fmla="*/ 3381297 w 3395546"/>
                <a:gd name="connsiteY11" fmla="*/ 325238 h 639563"/>
                <a:gd name="connsiteX0" fmla="*/ 3376212 w 3390461"/>
                <a:gd name="connsiteY0" fmla="*/ 322873 h 637198"/>
                <a:gd name="connsiteX1" fmla="*/ 2748683 w 3390461"/>
                <a:gd name="connsiteY1" fmla="*/ 260120 h 637198"/>
                <a:gd name="connsiteX2" fmla="*/ 2121153 w 3390461"/>
                <a:gd name="connsiteY2" fmla="*/ 197367 h 637198"/>
                <a:gd name="connsiteX3" fmla="*/ 1708777 w 3390461"/>
                <a:gd name="connsiteY3" fmla="*/ 170473 h 637198"/>
                <a:gd name="connsiteX4" fmla="*/ 982636 w 3390461"/>
                <a:gd name="connsiteY4" fmla="*/ 98755 h 637198"/>
                <a:gd name="connsiteX5" fmla="*/ 86165 w 3390461"/>
                <a:gd name="connsiteY5" fmla="*/ 143 h 637198"/>
                <a:gd name="connsiteX6" fmla="*/ 68236 w 3390461"/>
                <a:gd name="connsiteY6" fmla="*/ 430449 h 637198"/>
                <a:gd name="connsiteX7" fmla="*/ 516471 w 3390461"/>
                <a:gd name="connsiteY7" fmla="*/ 529061 h 637198"/>
                <a:gd name="connsiteX8" fmla="*/ 1359153 w 3390461"/>
                <a:gd name="connsiteY8" fmla="*/ 538026 h 637198"/>
                <a:gd name="connsiteX9" fmla="*/ 2103224 w 3390461"/>
                <a:gd name="connsiteY9" fmla="*/ 527007 h 637198"/>
                <a:gd name="connsiteX10" fmla="*/ 3390406 w 3390461"/>
                <a:gd name="connsiteY10" fmla="*/ 637198 h 637198"/>
                <a:gd name="connsiteX11" fmla="*/ 3376212 w 3390461"/>
                <a:gd name="connsiteY11" fmla="*/ 322873 h 637198"/>
                <a:gd name="connsiteX0" fmla="*/ 3336933 w 3351182"/>
                <a:gd name="connsiteY0" fmla="*/ 322730 h 637055"/>
                <a:gd name="connsiteX1" fmla="*/ 2709404 w 3351182"/>
                <a:gd name="connsiteY1" fmla="*/ 259977 h 637055"/>
                <a:gd name="connsiteX2" fmla="*/ 2081874 w 3351182"/>
                <a:gd name="connsiteY2" fmla="*/ 197224 h 637055"/>
                <a:gd name="connsiteX3" fmla="*/ 1669498 w 3351182"/>
                <a:gd name="connsiteY3" fmla="*/ 170330 h 637055"/>
                <a:gd name="connsiteX4" fmla="*/ 943357 w 3351182"/>
                <a:gd name="connsiteY4" fmla="*/ 98612 h 637055"/>
                <a:gd name="connsiteX5" fmla="*/ 46886 w 3351182"/>
                <a:gd name="connsiteY5" fmla="*/ 0 h 637055"/>
                <a:gd name="connsiteX6" fmla="*/ 28957 w 3351182"/>
                <a:gd name="connsiteY6" fmla="*/ 430306 h 637055"/>
                <a:gd name="connsiteX7" fmla="*/ 477192 w 3351182"/>
                <a:gd name="connsiteY7" fmla="*/ 528918 h 637055"/>
                <a:gd name="connsiteX8" fmla="*/ 1319874 w 3351182"/>
                <a:gd name="connsiteY8" fmla="*/ 537883 h 637055"/>
                <a:gd name="connsiteX9" fmla="*/ 2063945 w 3351182"/>
                <a:gd name="connsiteY9" fmla="*/ 526864 h 637055"/>
                <a:gd name="connsiteX10" fmla="*/ 3351127 w 3351182"/>
                <a:gd name="connsiteY10" fmla="*/ 637055 h 637055"/>
                <a:gd name="connsiteX11" fmla="*/ 3336933 w 3351182"/>
                <a:gd name="connsiteY11" fmla="*/ 322730 h 637055"/>
                <a:gd name="connsiteX0" fmla="*/ 3308915 w 3323164"/>
                <a:gd name="connsiteY0" fmla="*/ 322730 h 637055"/>
                <a:gd name="connsiteX1" fmla="*/ 2681386 w 3323164"/>
                <a:gd name="connsiteY1" fmla="*/ 259977 h 637055"/>
                <a:gd name="connsiteX2" fmla="*/ 2053856 w 3323164"/>
                <a:gd name="connsiteY2" fmla="*/ 197224 h 637055"/>
                <a:gd name="connsiteX3" fmla="*/ 1641480 w 3323164"/>
                <a:gd name="connsiteY3" fmla="*/ 170330 h 637055"/>
                <a:gd name="connsiteX4" fmla="*/ 915339 w 3323164"/>
                <a:gd name="connsiteY4" fmla="*/ 98612 h 637055"/>
                <a:gd name="connsiteX5" fmla="*/ 18868 w 3323164"/>
                <a:gd name="connsiteY5" fmla="*/ 0 h 637055"/>
                <a:gd name="connsiteX6" fmla="*/ 939 w 3323164"/>
                <a:gd name="connsiteY6" fmla="*/ 430306 h 637055"/>
                <a:gd name="connsiteX7" fmla="*/ 449174 w 3323164"/>
                <a:gd name="connsiteY7" fmla="*/ 528918 h 637055"/>
                <a:gd name="connsiteX8" fmla="*/ 1291856 w 3323164"/>
                <a:gd name="connsiteY8" fmla="*/ 537883 h 637055"/>
                <a:gd name="connsiteX9" fmla="*/ 2035927 w 3323164"/>
                <a:gd name="connsiteY9" fmla="*/ 526864 h 637055"/>
                <a:gd name="connsiteX10" fmla="*/ 3323109 w 3323164"/>
                <a:gd name="connsiteY10" fmla="*/ 637055 h 637055"/>
                <a:gd name="connsiteX11" fmla="*/ 3308915 w 3323164"/>
                <a:gd name="connsiteY11" fmla="*/ 322730 h 637055"/>
                <a:gd name="connsiteX0" fmla="*/ 3297578 w 3311827"/>
                <a:gd name="connsiteY0" fmla="*/ 322730 h 637055"/>
                <a:gd name="connsiteX1" fmla="*/ 2670049 w 3311827"/>
                <a:gd name="connsiteY1" fmla="*/ 259977 h 637055"/>
                <a:gd name="connsiteX2" fmla="*/ 2042519 w 3311827"/>
                <a:gd name="connsiteY2" fmla="*/ 197224 h 637055"/>
                <a:gd name="connsiteX3" fmla="*/ 1630143 w 3311827"/>
                <a:gd name="connsiteY3" fmla="*/ 170330 h 637055"/>
                <a:gd name="connsiteX4" fmla="*/ 904002 w 3311827"/>
                <a:gd name="connsiteY4" fmla="*/ 98612 h 637055"/>
                <a:gd name="connsiteX5" fmla="*/ 7531 w 3311827"/>
                <a:gd name="connsiteY5" fmla="*/ 0 h 637055"/>
                <a:gd name="connsiteX6" fmla="*/ 2302 w 3311827"/>
                <a:gd name="connsiteY6" fmla="*/ 427131 h 637055"/>
                <a:gd name="connsiteX7" fmla="*/ 437837 w 3311827"/>
                <a:gd name="connsiteY7" fmla="*/ 528918 h 637055"/>
                <a:gd name="connsiteX8" fmla="*/ 1280519 w 3311827"/>
                <a:gd name="connsiteY8" fmla="*/ 537883 h 637055"/>
                <a:gd name="connsiteX9" fmla="*/ 2024590 w 3311827"/>
                <a:gd name="connsiteY9" fmla="*/ 526864 h 637055"/>
                <a:gd name="connsiteX10" fmla="*/ 3311772 w 3311827"/>
                <a:gd name="connsiteY10" fmla="*/ 637055 h 637055"/>
                <a:gd name="connsiteX11" fmla="*/ 3297578 w 3311827"/>
                <a:gd name="connsiteY11" fmla="*/ 322730 h 637055"/>
                <a:gd name="connsiteX0" fmla="*/ 3297578 w 3311827"/>
                <a:gd name="connsiteY0" fmla="*/ 322730 h 637055"/>
                <a:gd name="connsiteX1" fmla="*/ 2670049 w 3311827"/>
                <a:gd name="connsiteY1" fmla="*/ 259977 h 637055"/>
                <a:gd name="connsiteX2" fmla="*/ 2042519 w 3311827"/>
                <a:gd name="connsiteY2" fmla="*/ 197224 h 637055"/>
                <a:gd name="connsiteX3" fmla="*/ 1630143 w 3311827"/>
                <a:gd name="connsiteY3" fmla="*/ 170330 h 637055"/>
                <a:gd name="connsiteX4" fmla="*/ 904002 w 3311827"/>
                <a:gd name="connsiteY4" fmla="*/ 98612 h 637055"/>
                <a:gd name="connsiteX5" fmla="*/ 7531 w 3311827"/>
                <a:gd name="connsiteY5" fmla="*/ 0 h 637055"/>
                <a:gd name="connsiteX6" fmla="*/ 2302 w 3311827"/>
                <a:gd name="connsiteY6" fmla="*/ 427131 h 637055"/>
                <a:gd name="connsiteX7" fmla="*/ 437837 w 3311827"/>
                <a:gd name="connsiteY7" fmla="*/ 528918 h 637055"/>
                <a:gd name="connsiteX8" fmla="*/ 1280519 w 3311827"/>
                <a:gd name="connsiteY8" fmla="*/ 537883 h 637055"/>
                <a:gd name="connsiteX9" fmla="*/ 2024590 w 3311827"/>
                <a:gd name="connsiteY9" fmla="*/ 526864 h 637055"/>
                <a:gd name="connsiteX10" fmla="*/ 3311772 w 3311827"/>
                <a:gd name="connsiteY10" fmla="*/ 637055 h 637055"/>
                <a:gd name="connsiteX11" fmla="*/ 3297578 w 3311827"/>
                <a:gd name="connsiteY11" fmla="*/ 322730 h 637055"/>
                <a:gd name="connsiteX0" fmla="*/ 3297578 w 3311827"/>
                <a:gd name="connsiteY0" fmla="*/ 322730 h 637055"/>
                <a:gd name="connsiteX1" fmla="*/ 2670049 w 3311827"/>
                <a:gd name="connsiteY1" fmla="*/ 259977 h 637055"/>
                <a:gd name="connsiteX2" fmla="*/ 2042519 w 3311827"/>
                <a:gd name="connsiteY2" fmla="*/ 197224 h 637055"/>
                <a:gd name="connsiteX3" fmla="*/ 1630143 w 3311827"/>
                <a:gd name="connsiteY3" fmla="*/ 170330 h 637055"/>
                <a:gd name="connsiteX4" fmla="*/ 904002 w 3311827"/>
                <a:gd name="connsiteY4" fmla="*/ 98612 h 637055"/>
                <a:gd name="connsiteX5" fmla="*/ 7531 w 3311827"/>
                <a:gd name="connsiteY5" fmla="*/ 0 h 637055"/>
                <a:gd name="connsiteX6" fmla="*/ 2302 w 3311827"/>
                <a:gd name="connsiteY6" fmla="*/ 427131 h 637055"/>
                <a:gd name="connsiteX7" fmla="*/ 475937 w 3311827"/>
                <a:gd name="connsiteY7" fmla="*/ 459068 h 637055"/>
                <a:gd name="connsiteX8" fmla="*/ 1280519 w 3311827"/>
                <a:gd name="connsiteY8" fmla="*/ 537883 h 637055"/>
                <a:gd name="connsiteX9" fmla="*/ 2024590 w 3311827"/>
                <a:gd name="connsiteY9" fmla="*/ 526864 h 637055"/>
                <a:gd name="connsiteX10" fmla="*/ 3311772 w 3311827"/>
                <a:gd name="connsiteY10" fmla="*/ 637055 h 637055"/>
                <a:gd name="connsiteX11" fmla="*/ 3297578 w 3311827"/>
                <a:gd name="connsiteY11" fmla="*/ 322730 h 637055"/>
                <a:gd name="connsiteX0" fmla="*/ 3297578 w 3311827"/>
                <a:gd name="connsiteY0" fmla="*/ 322730 h 637055"/>
                <a:gd name="connsiteX1" fmla="*/ 2670049 w 3311827"/>
                <a:gd name="connsiteY1" fmla="*/ 259977 h 637055"/>
                <a:gd name="connsiteX2" fmla="*/ 2042519 w 3311827"/>
                <a:gd name="connsiteY2" fmla="*/ 197224 h 637055"/>
                <a:gd name="connsiteX3" fmla="*/ 1630143 w 3311827"/>
                <a:gd name="connsiteY3" fmla="*/ 170330 h 637055"/>
                <a:gd name="connsiteX4" fmla="*/ 904002 w 3311827"/>
                <a:gd name="connsiteY4" fmla="*/ 98612 h 637055"/>
                <a:gd name="connsiteX5" fmla="*/ 7531 w 3311827"/>
                <a:gd name="connsiteY5" fmla="*/ 0 h 637055"/>
                <a:gd name="connsiteX6" fmla="*/ 2302 w 3311827"/>
                <a:gd name="connsiteY6" fmla="*/ 427131 h 637055"/>
                <a:gd name="connsiteX7" fmla="*/ 475937 w 3311827"/>
                <a:gd name="connsiteY7" fmla="*/ 459068 h 637055"/>
                <a:gd name="connsiteX8" fmla="*/ 1299569 w 3311827"/>
                <a:gd name="connsiteY8" fmla="*/ 480733 h 637055"/>
                <a:gd name="connsiteX9" fmla="*/ 2024590 w 3311827"/>
                <a:gd name="connsiteY9" fmla="*/ 526864 h 637055"/>
                <a:gd name="connsiteX10" fmla="*/ 3311772 w 3311827"/>
                <a:gd name="connsiteY10" fmla="*/ 637055 h 637055"/>
                <a:gd name="connsiteX11" fmla="*/ 3297578 w 3311827"/>
                <a:gd name="connsiteY11" fmla="*/ 322730 h 637055"/>
                <a:gd name="connsiteX0" fmla="*/ 3297578 w 3311827"/>
                <a:gd name="connsiteY0" fmla="*/ 322730 h 637055"/>
                <a:gd name="connsiteX1" fmla="*/ 2670049 w 3311827"/>
                <a:gd name="connsiteY1" fmla="*/ 259977 h 637055"/>
                <a:gd name="connsiteX2" fmla="*/ 2042519 w 3311827"/>
                <a:gd name="connsiteY2" fmla="*/ 197224 h 637055"/>
                <a:gd name="connsiteX3" fmla="*/ 1630143 w 3311827"/>
                <a:gd name="connsiteY3" fmla="*/ 170330 h 637055"/>
                <a:gd name="connsiteX4" fmla="*/ 904002 w 3311827"/>
                <a:gd name="connsiteY4" fmla="*/ 98612 h 637055"/>
                <a:gd name="connsiteX5" fmla="*/ 7531 w 3311827"/>
                <a:gd name="connsiteY5" fmla="*/ 0 h 637055"/>
                <a:gd name="connsiteX6" fmla="*/ 2302 w 3311827"/>
                <a:gd name="connsiteY6" fmla="*/ 427131 h 637055"/>
                <a:gd name="connsiteX7" fmla="*/ 479112 w 3311827"/>
                <a:gd name="connsiteY7" fmla="*/ 408268 h 637055"/>
                <a:gd name="connsiteX8" fmla="*/ 1299569 w 3311827"/>
                <a:gd name="connsiteY8" fmla="*/ 480733 h 637055"/>
                <a:gd name="connsiteX9" fmla="*/ 2024590 w 3311827"/>
                <a:gd name="connsiteY9" fmla="*/ 526864 h 637055"/>
                <a:gd name="connsiteX10" fmla="*/ 3311772 w 3311827"/>
                <a:gd name="connsiteY10" fmla="*/ 637055 h 637055"/>
                <a:gd name="connsiteX11" fmla="*/ 3297578 w 3311827"/>
                <a:gd name="connsiteY11" fmla="*/ 322730 h 637055"/>
                <a:gd name="connsiteX0" fmla="*/ 3302974 w 3317223"/>
                <a:gd name="connsiteY0" fmla="*/ 322730 h 637055"/>
                <a:gd name="connsiteX1" fmla="*/ 2675445 w 3317223"/>
                <a:gd name="connsiteY1" fmla="*/ 259977 h 637055"/>
                <a:gd name="connsiteX2" fmla="*/ 2047915 w 3317223"/>
                <a:gd name="connsiteY2" fmla="*/ 197224 h 637055"/>
                <a:gd name="connsiteX3" fmla="*/ 1635539 w 3317223"/>
                <a:gd name="connsiteY3" fmla="*/ 170330 h 637055"/>
                <a:gd name="connsiteX4" fmla="*/ 909398 w 3317223"/>
                <a:gd name="connsiteY4" fmla="*/ 98612 h 637055"/>
                <a:gd name="connsiteX5" fmla="*/ 12927 w 3317223"/>
                <a:gd name="connsiteY5" fmla="*/ 0 h 637055"/>
                <a:gd name="connsiteX6" fmla="*/ 1348 w 3317223"/>
                <a:gd name="connsiteY6" fmla="*/ 373156 h 637055"/>
                <a:gd name="connsiteX7" fmla="*/ 484508 w 3317223"/>
                <a:gd name="connsiteY7" fmla="*/ 408268 h 637055"/>
                <a:gd name="connsiteX8" fmla="*/ 1304965 w 3317223"/>
                <a:gd name="connsiteY8" fmla="*/ 480733 h 637055"/>
                <a:gd name="connsiteX9" fmla="*/ 2029986 w 3317223"/>
                <a:gd name="connsiteY9" fmla="*/ 526864 h 637055"/>
                <a:gd name="connsiteX10" fmla="*/ 3317168 w 3317223"/>
                <a:gd name="connsiteY10" fmla="*/ 637055 h 637055"/>
                <a:gd name="connsiteX11" fmla="*/ 3302974 w 3317223"/>
                <a:gd name="connsiteY11" fmla="*/ 322730 h 637055"/>
                <a:gd name="connsiteX0" fmla="*/ 3291579 w 3305828"/>
                <a:gd name="connsiteY0" fmla="*/ 322730 h 637055"/>
                <a:gd name="connsiteX1" fmla="*/ 2664050 w 3305828"/>
                <a:gd name="connsiteY1" fmla="*/ 259977 h 637055"/>
                <a:gd name="connsiteX2" fmla="*/ 2036520 w 3305828"/>
                <a:gd name="connsiteY2" fmla="*/ 197224 h 637055"/>
                <a:gd name="connsiteX3" fmla="*/ 1624144 w 3305828"/>
                <a:gd name="connsiteY3" fmla="*/ 170330 h 637055"/>
                <a:gd name="connsiteX4" fmla="*/ 898003 w 3305828"/>
                <a:gd name="connsiteY4" fmla="*/ 98612 h 637055"/>
                <a:gd name="connsiteX5" fmla="*/ 1532 w 3305828"/>
                <a:gd name="connsiteY5" fmla="*/ 0 h 637055"/>
                <a:gd name="connsiteX6" fmla="*/ 15353 w 3305828"/>
                <a:gd name="connsiteY6" fmla="*/ 376331 h 637055"/>
                <a:gd name="connsiteX7" fmla="*/ 473113 w 3305828"/>
                <a:gd name="connsiteY7" fmla="*/ 408268 h 637055"/>
                <a:gd name="connsiteX8" fmla="*/ 1293570 w 3305828"/>
                <a:gd name="connsiteY8" fmla="*/ 480733 h 637055"/>
                <a:gd name="connsiteX9" fmla="*/ 2018591 w 3305828"/>
                <a:gd name="connsiteY9" fmla="*/ 526864 h 637055"/>
                <a:gd name="connsiteX10" fmla="*/ 3305773 w 3305828"/>
                <a:gd name="connsiteY10" fmla="*/ 637055 h 637055"/>
                <a:gd name="connsiteX11" fmla="*/ 3291579 w 3305828"/>
                <a:gd name="connsiteY11" fmla="*/ 322730 h 637055"/>
                <a:gd name="connsiteX0" fmla="*/ 3287283 w 3301532"/>
                <a:gd name="connsiteY0" fmla="*/ 306061 h 620386"/>
                <a:gd name="connsiteX1" fmla="*/ 2659754 w 3301532"/>
                <a:gd name="connsiteY1" fmla="*/ 243308 h 620386"/>
                <a:gd name="connsiteX2" fmla="*/ 2032224 w 3301532"/>
                <a:gd name="connsiteY2" fmla="*/ 180555 h 620386"/>
                <a:gd name="connsiteX3" fmla="*/ 1619848 w 3301532"/>
                <a:gd name="connsiteY3" fmla="*/ 153661 h 620386"/>
                <a:gd name="connsiteX4" fmla="*/ 893707 w 3301532"/>
                <a:gd name="connsiteY4" fmla="*/ 81943 h 620386"/>
                <a:gd name="connsiteX5" fmla="*/ 1999 w 3301532"/>
                <a:gd name="connsiteY5" fmla="*/ 0 h 620386"/>
                <a:gd name="connsiteX6" fmla="*/ 11057 w 3301532"/>
                <a:gd name="connsiteY6" fmla="*/ 359662 h 620386"/>
                <a:gd name="connsiteX7" fmla="*/ 468817 w 3301532"/>
                <a:gd name="connsiteY7" fmla="*/ 391599 h 620386"/>
                <a:gd name="connsiteX8" fmla="*/ 1289274 w 3301532"/>
                <a:gd name="connsiteY8" fmla="*/ 464064 h 620386"/>
                <a:gd name="connsiteX9" fmla="*/ 2014295 w 3301532"/>
                <a:gd name="connsiteY9" fmla="*/ 510195 h 620386"/>
                <a:gd name="connsiteX10" fmla="*/ 3301477 w 3301532"/>
                <a:gd name="connsiteY10" fmla="*/ 620386 h 620386"/>
                <a:gd name="connsiteX11" fmla="*/ 3287283 w 3301532"/>
                <a:gd name="connsiteY11" fmla="*/ 306061 h 620386"/>
                <a:gd name="connsiteX0" fmla="*/ 3287634 w 3301883"/>
                <a:gd name="connsiteY0" fmla="*/ 306061 h 620386"/>
                <a:gd name="connsiteX1" fmla="*/ 2660105 w 3301883"/>
                <a:gd name="connsiteY1" fmla="*/ 243308 h 620386"/>
                <a:gd name="connsiteX2" fmla="*/ 2032575 w 3301883"/>
                <a:gd name="connsiteY2" fmla="*/ 180555 h 620386"/>
                <a:gd name="connsiteX3" fmla="*/ 1620199 w 3301883"/>
                <a:gd name="connsiteY3" fmla="*/ 153661 h 620386"/>
                <a:gd name="connsiteX4" fmla="*/ 894058 w 3301883"/>
                <a:gd name="connsiteY4" fmla="*/ 81943 h 620386"/>
                <a:gd name="connsiteX5" fmla="*/ 2350 w 3301883"/>
                <a:gd name="connsiteY5" fmla="*/ 0 h 620386"/>
                <a:gd name="connsiteX6" fmla="*/ 9027 w 3301883"/>
                <a:gd name="connsiteY6" fmla="*/ 335850 h 620386"/>
                <a:gd name="connsiteX7" fmla="*/ 469168 w 3301883"/>
                <a:gd name="connsiteY7" fmla="*/ 391599 h 620386"/>
                <a:gd name="connsiteX8" fmla="*/ 1289625 w 3301883"/>
                <a:gd name="connsiteY8" fmla="*/ 464064 h 620386"/>
                <a:gd name="connsiteX9" fmla="*/ 2014646 w 3301883"/>
                <a:gd name="connsiteY9" fmla="*/ 510195 h 620386"/>
                <a:gd name="connsiteX10" fmla="*/ 3301828 w 3301883"/>
                <a:gd name="connsiteY10" fmla="*/ 620386 h 620386"/>
                <a:gd name="connsiteX11" fmla="*/ 3287634 w 3301883"/>
                <a:gd name="connsiteY11" fmla="*/ 306061 h 620386"/>
                <a:gd name="connsiteX0" fmla="*/ 3287634 w 3301883"/>
                <a:gd name="connsiteY0" fmla="*/ 306061 h 620386"/>
                <a:gd name="connsiteX1" fmla="*/ 2660105 w 3301883"/>
                <a:gd name="connsiteY1" fmla="*/ 243308 h 620386"/>
                <a:gd name="connsiteX2" fmla="*/ 2032575 w 3301883"/>
                <a:gd name="connsiteY2" fmla="*/ 180555 h 620386"/>
                <a:gd name="connsiteX3" fmla="*/ 1620199 w 3301883"/>
                <a:gd name="connsiteY3" fmla="*/ 153661 h 620386"/>
                <a:gd name="connsiteX4" fmla="*/ 894058 w 3301883"/>
                <a:gd name="connsiteY4" fmla="*/ 81943 h 620386"/>
                <a:gd name="connsiteX5" fmla="*/ 2350 w 3301883"/>
                <a:gd name="connsiteY5" fmla="*/ 0 h 620386"/>
                <a:gd name="connsiteX6" fmla="*/ 9027 w 3301883"/>
                <a:gd name="connsiteY6" fmla="*/ 335850 h 620386"/>
                <a:gd name="connsiteX7" fmla="*/ 495362 w 3301883"/>
                <a:gd name="connsiteY7" fmla="*/ 377311 h 620386"/>
                <a:gd name="connsiteX8" fmla="*/ 1289625 w 3301883"/>
                <a:gd name="connsiteY8" fmla="*/ 464064 h 620386"/>
                <a:gd name="connsiteX9" fmla="*/ 2014646 w 3301883"/>
                <a:gd name="connsiteY9" fmla="*/ 510195 h 620386"/>
                <a:gd name="connsiteX10" fmla="*/ 3301828 w 3301883"/>
                <a:gd name="connsiteY10" fmla="*/ 620386 h 620386"/>
                <a:gd name="connsiteX11" fmla="*/ 3287634 w 3301883"/>
                <a:gd name="connsiteY11" fmla="*/ 306061 h 620386"/>
                <a:gd name="connsiteX0" fmla="*/ 3287634 w 3301883"/>
                <a:gd name="connsiteY0" fmla="*/ 332254 h 646579"/>
                <a:gd name="connsiteX1" fmla="*/ 2660105 w 3301883"/>
                <a:gd name="connsiteY1" fmla="*/ 269501 h 646579"/>
                <a:gd name="connsiteX2" fmla="*/ 2032575 w 3301883"/>
                <a:gd name="connsiteY2" fmla="*/ 206748 h 646579"/>
                <a:gd name="connsiteX3" fmla="*/ 1620199 w 3301883"/>
                <a:gd name="connsiteY3" fmla="*/ 179854 h 646579"/>
                <a:gd name="connsiteX4" fmla="*/ 894058 w 3301883"/>
                <a:gd name="connsiteY4" fmla="*/ 108136 h 646579"/>
                <a:gd name="connsiteX5" fmla="*/ 2350 w 3301883"/>
                <a:gd name="connsiteY5" fmla="*/ 0 h 646579"/>
                <a:gd name="connsiteX6" fmla="*/ 9027 w 3301883"/>
                <a:gd name="connsiteY6" fmla="*/ 362043 h 646579"/>
                <a:gd name="connsiteX7" fmla="*/ 495362 w 3301883"/>
                <a:gd name="connsiteY7" fmla="*/ 403504 h 646579"/>
                <a:gd name="connsiteX8" fmla="*/ 1289625 w 3301883"/>
                <a:gd name="connsiteY8" fmla="*/ 490257 h 646579"/>
                <a:gd name="connsiteX9" fmla="*/ 2014646 w 3301883"/>
                <a:gd name="connsiteY9" fmla="*/ 536388 h 646579"/>
                <a:gd name="connsiteX10" fmla="*/ 3301828 w 3301883"/>
                <a:gd name="connsiteY10" fmla="*/ 646579 h 646579"/>
                <a:gd name="connsiteX11" fmla="*/ 3287634 w 3301883"/>
                <a:gd name="connsiteY11" fmla="*/ 332254 h 646579"/>
                <a:gd name="connsiteX0" fmla="*/ 3287634 w 3301883"/>
                <a:gd name="connsiteY0" fmla="*/ 332254 h 646579"/>
                <a:gd name="connsiteX1" fmla="*/ 2660105 w 3301883"/>
                <a:gd name="connsiteY1" fmla="*/ 269501 h 646579"/>
                <a:gd name="connsiteX2" fmla="*/ 2032575 w 3301883"/>
                <a:gd name="connsiteY2" fmla="*/ 206748 h 646579"/>
                <a:gd name="connsiteX3" fmla="*/ 1620199 w 3301883"/>
                <a:gd name="connsiteY3" fmla="*/ 179854 h 646579"/>
                <a:gd name="connsiteX4" fmla="*/ 894058 w 3301883"/>
                <a:gd name="connsiteY4" fmla="*/ 108136 h 646579"/>
                <a:gd name="connsiteX5" fmla="*/ 2350 w 3301883"/>
                <a:gd name="connsiteY5" fmla="*/ 0 h 646579"/>
                <a:gd name="connsiteX6" fmla="*/ 9027 w 3301883"/>
                <a:gd name="connsiteY6" fmla="*/ 362043 h 646579"/>
                <a:gd name="connsiteX7" fmla="*/ 495362 w 3301883"/>
                <a:gd name="connsiteY7" fmla="*/ 403504 h 646579"/>
                <a:gd name="connsiteX8" fmla="*/ 1289625 w 3301883"/>
                <a:gd name="connsiteY8" fmla="*/ 490257 h 646579"/>
                <a:gd name="connsiteX9" fmla="*/ 2014646 w 3301883"/>
                <a:gd name="connsiteY9" fmla="*/ 536388 h 646579"/>
                <a:gd name="connsiteX10" fmla="*/ 3301828 w 3301883"/>
                <a:gd name="connsiteY10" fmla="*/ 646579 h 646579"/>
                <a:gd name="connsiteX11" fmla="*/ 3287634 w 3301883"/>
                <a:gd name="connsiteY11" fmla="*/ 332254 h 646579"/>
                <a:gd name="connsiteX0" fmla="*/ 3287283 w 3301532"/>
                <a:gd name="connsiteY0" fmla="*/ 332254 h 646579"/>
                <a:gd name="connsiteX1" fmla="*/ 2659754 w 3301532"/>
                <a:gd name="connsiteY1" fmla="*/ 269501 h 646579"/>
                <a:gd name="connsiteX2" fmla="*/ 2032224 w 3301532"/>
                <a:gd name="connsiteY2" fmla="*/ 206748 h 646579"/>
                <a:gd name="connsiteX3" fmla="*/ 1619848 w 3301532"/>
                <a:gd name="connsiteY3" fmla="*/ 179854 h 646579"/>
                <a:gd name="connsiteX4" fmla="*/ 893707 w 3301532"/>
                <a:gd name="connsiteY4" fmla="*/ 108136 h 646579"/>
                <a:gd name="connsiteX5" fmla="*/ 1999 w 3301532"/>
                <a:gd name="connsiteY5" fmla="*/ 0 h 646579"/>
                <a:gd name="connsiteX6" fmla="*/ 11057 w 3301532"/>
                <a:gd name="connsiteY6" fmla="*/ 288225 h 646579"/>
                <a:gd name="connsiteX7" fmla="*/ 495011 w 3301532"/>
                <a:gd name="connsiteY7" fmla="*/ 403504 h 646579"/>
                <a:gd name="connsiteX8" fmla="*/ 1289274 w 3301532"/>
                <a:gd name="connsiteY8" fmla="*/ 490257 h 646579"/>
                <a:gd name="connsiteX9" fmla="*/ 2014295 w 3301532"/>
                <a:gd name="connsiteY9" fmla="*/ 536388 h 646579"/>
                <a:gd name="connsiteX10" fmla="*/ 3301477 w 3301532"/>
                <a:gd name="connsiteY10" fmla="*/ 646579 h 646579"/>
                <a:gd name="connsiteX11" fmla="*/ 3287283 w 3301532"/>
                <a:gd name="connsiteY11" fmla="*/ 332254 h 646579"/>
                <a:gd name="connsiteX0" fmla="*/ 3287283 w 3301532"/>
                <a:gd name="connsiteY0" fmla="*/ 332254 h 646579"/>
                <a:gd name="connsiteX1" fmla="*/ 2659754 w 3301532"/>
                <a:gd name="connsiteY1" fmla="*/ 269501 h 646579"/>
                <a:gd name="connsiteX2" fmla="*/ 2032224 w 3301532"/>
                <a:gd name="connsiteY2" fmla="*/ 206748 h 646579"/>
                <a:gd name="connsiteX3" fmla="*/ 1619848 w 3301532"/>
                <a:gd name="connsiteY3" fmla="*/ 179854 h 646579"/>
                <a:gd name="connsiteX4" fmla="*/ 893707 w 3301532"/>
                <a:gd name="connsiteY4" fmla="*/ 108136 h 646579"/>
                <a:gd name="connsiteX5" fmla="*/ 1999 w 3301532"/>
                <a:gd name="connsiteY5" fmla="*/ 0 h 646579"/>
                <a:gd name="connsiteX6" fmla="*/ 11057 w 3301532"/>
                <a:gd name="connsiteY6" fmla="*/ 288225 h 646579"/>
                <a:gd name="connsiteX7" fmla="*/ 495011 w 3301532"/>
                <a:gd name="connsiteY7" fmla="*/ 403504 h 646579"/>
                <a:gd name="connsiteX8" fmla="*/ 1289274 w 3301532"/>
                <a:gd name="connsiteY8" fmla="*/ 490257 h 646579"/>
                <a:gd name="connsiteX9" fmla="*/ 2014295 w 3301532"/>
                <a:gd name="connsiteY9" fmla="*/ 536388 h 646579"/>
                <a:gd name="connsiteX10" fmla="*/ 3301477 w 3301532"/>
                <a:gd name="connsiteY10" fmla="*/ 646579 h 646579"/>
                <a:gd name="connsiteX11" fmla="*/ 3287283 w 3301532"/>
                <a:gd name="connsiteY11" fmla="*/ 332254 h 646579"/>
                <a:gd name="connsiteX0" fmla="*/ 3287283 w 3301532"/>
                <a:gd name="connsiteY0" fmla="*/ 332254 h 646579"/>
                <a:gd name="connsiteX1" fmla="*/ 2659754 w 3301532"/>
                <a:gd name="connsiteY1" fmla="*/ 269501 h 646579"/>
                <a:gd name="connsiteX2" fmla="*/ 2032224 w 3301532"/>
                <a:gd name="connsiteY2" fmla="*/ 206748 h 646579"/>
                <a:gd name="connsiteX3" fmla="*/ 1619848 w 3301532"/>
                <a:gd name="connsiteY3" fmla="*/ 179854 h 646579"/>
                <a:gd name="connsiteX4" fmla="*/ 893707 w 3301532"/>
                <a:gd name="connsiteY4" fmla="*/ 108136 h 646579"/>
                <a:gd name="connsiteX5" fmla="*/ 1999 w 3301532"/>
                <a:gd name="connsiteY5" fmla="*/ 0 h 646579"/>
                <a:gd name="connsiteX6" fmla="*/ 11057 w 3301532"/>
                <a:gd name="connsiteY6" fmla="*/ 288225 h 646579"/>
                <a:gd name="connsiteX7" fmla="*/ 535492 w 3301532"/>
                <a:gd name="connsiteY7" fmla="*/ 372548 h 646579"/>
                <a:gd name="connsiteX8" fmla="*/ 1289274 w 3301532"/>
                <a:gd name="connsiteY8" fmla="*/ 490257 h 646579"/>
                <a:gd name="connsiteX9" fmla="*/ 2014295 w 3301532"/>
                <a:gd name="connsiteY9" fmla="*/ 536388 h 646579"/>
                <a:gd name="connsiteX10" fmla="*/ 3301477 w 3301532"/>
                <a:gd name="connsiteY10" fmla="*/ 646579 h 646579"/>
                <a:gd name="connsiteX11" fmla="*/ 3287283 w 3301532"/>
                <a:gd name="connsiteY11" fmla="*/ 332254 h 646579"/>
                <a:gd name="connsiteX0" fmla="*/ 3288118 w 3302367"/>
                <a:gd name="connsiteY0" fmla="*/ 332254 h 646579"/>
                <a:gd name="connsiteX1" fmla="*/ 2660589 w 3302367"/>
                <a:gd name="connsiteY1" fmla="*/ 269501 h 646579"/>
                <a:gd name="connsiteX2" fmla="*/ 2033059 w 3302367"/>
                <a:gd name="connsiteY2" fmla="*/ 206748 h 646579"/>
                <a:gd name="connsiteX3" fmla="*/ 1620683 w 3302367"/>
                <a:gd name="connsiteY3" fmla="*/ 179854 h 646579"/>
                <a:gd name="connsiteX4" fmla="*/ 894542 w 3302367"/>
                <a:gd name="connsiteY4" fmla="*/ 108136 h 646579"/>
                <a:gd name="connsiteX5" fmla="*/ 2834 w 3302367"/>
                <a:gd name="connsiteY5" fmla="*/ 0 h 646579"/>
                <a:gd name="connsiteX6" fmla="*/ 7129 w 3302367"/>
                <a:gd name="connsiteY6" fmla="*/ 283462 h 646579"/>
                <a:gd name="connsiteX7" fmla="*/ 536327 w 3302367"/>
                <a:gd name="connsiteY7" fmla="*/ 372548 h 646579"/>
                <a:gd name="connsiteX8" fmla="*/ 1290109 w 3302367"/>
                <a:gd name="connsiteY8" fmla="*/ 490257 h 646579"/>
                <a:gd name="connsiteX9" fmla="*/ 2015130 w 3302367"/>
                <a:gd name="connsiteY9" fmla="*/ 536388 h 646579"/>
                <a:gd name="connsiteX10" fmla="*/ 3302312 w 3302367"/>
                <a:gd name="connsiteY10" fmla="*/ 646579 h 646579"/>
                <a:gd name="connsiteX11" fmla="*/ 3288118 w 3302367"/>
                <a:gd name="connsiteY11" fmla="*/ 332254 h 646579"/>
                <a:gd name="connsiteX0" fmla="*/ 3287340 w 3301589"/>
                <a:gd name="connsiteY0" fmla="*/ 332254 h 646579"/>
                <a:gd name="connsiteX1" fmla="*/ 2659811 w 3301589"/>
                <a:gd name="connsiteY1" fmla="*/ 269501 h 646579"/>
                <a:gd name="connsiteX2" fmla="*/ 2032281 w 3301589"/>
                <a:gd name="connsiteY2" fmla="*/ 206748 h 646579"/>
                <a:gd name="connsiteX3" fmla="*/ 1619905 w 3301589"/>
                <a:gd name="connsiteY3" fmla="*/ 179854 h 646579"/>
                <a:gd name="connsiteX4" fmla="*/ 893764 w 3301589"/>
                <a:gd name="connsiteY4" fmla="*/ 108136 h 646579"/>
                <a:gd name="connsiteX5" fmla="*/ 2056 w 3301589"/>
                <a:gd name="connsiteY5" fmla="*/ 0 h 646579"/>
                <a:gd name="connsiteX6" fmla="*/ 6351 w 3301589"/>
                <a:gd name="connsiteY6" fmla="*/ 283462 h 646579"/>
                <a:gd name="connsiteX7" fmla="*/ 535549 w 3301589"/>
                <a:gd name="connsiteY7" fmla="*/ 372548 h 646579"/>
                <a:gd name="connsiteX8" fmla="*/ 1289331 w 3301589"/>
                <a:gd name="connsiteY8" fmla="*/ 490257 h 646579"/>
                <a:gd name="connsiteX9" fmla="*/ 2014352 w 3301589"/>
                <a:gd name="connsiteY9" fmla="*/ 536388 h 646579"/>
                <a:gd name="connsiteX10" fmla="*/ 3301534 w 3301589"/>
                <a:gd name="connsiteY10" fmla="*/ 646579 h 646579"/>
                <a:gd name="connsiteX11" fmla="*/ 3287340 w 3301589"/>
                <a:gd name="connsiteY11" fmla="*/ 332254 h 646579"/>
                <a:gd name="connsiteX0" fmla="*/ 3285284 w 3299533"/>
                <a:gd name="connsiteY0" fmla="*/ 332254 h 646579"/>
                <a:gd name="connsiteX1" fmla="*/ 2657755 w 3299533"/>
                <a:gd name="connsiteY1" fmla="*/ 269501 h 646579"/>
                <a:gd name="connsiteX2" fmla="*/ 2030225 w 3299533"/>
                <a:gd name="connsiteY2" fmla="*/ 206748 h 646579"/>
                <a:gd name="connsiteX3" fmla="*/ 1617849 w 3299533"/>
                <a:gd name="connsiteY3" fmla="*/ 179854 h 646579"/>
                <a:gd name="connsiteX4" fmla="*/ 891708 w 3299533"/>
                <a:gd name="connsiteY4" fmla="*/ 108136 h 646579"/>
                <a:gd name="connsiteX5" fmla="*/ 0 w 3299533"/>
                <a:gd name="connsiteY5" fmla="*/ 0 h 646579"/>
                <a:gd name="connsiteX6" fmla="*/ 4295 w 3299533"/>
                <a:gd name="connsiteY6" fmla="*/ 283462 h 646579"/>
                <a:gd name="connsiteX7" fmla="*/ 533493 w 3299533"/>
                <a:gd name="connsiteY7" fmla="*/ 372548 h 646579"/>
                <a:gd name="connsiteX8" fmla="*/ 1287275 w 3299533"/>
                <a:gd name="connsiteY8" fmla="*/ 490257 h 646579"/>
                <a:gd name="connsiteX9" fmla="*/ 2012296 w 3299533"/>
                <a:gd name="connsiteY9" fmla="*/ 536388 h 646579"/>
                <a:gd name="connsiteX10" fmla="*/ 3299478 w 3299533"/>
                <a:gd name="connsiteY10" fmla="*/ 646579 h 646579"/>
                <a:gd name="connsiteX11" fmla="*/ 3285284 w 3299533"/>
                <a:gd name="connsiteY11" fmla="*/ 332254 h 646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9533" h="646579">
                  <a:moveTo>
                    <a:pt x="3285284" y="332254"/>
                  </a:moveTo>
                  <a:lnTo>
                    <a:pt x="2657755" y="269501"/>
                  </a:lnTo>
                  <a:lnTo>
                    <a:pt x="2030225" y="206748"/>
                  </a:lnTo>
                  <a:cubicBezTo>
                    <a:pt x="1856907" y="191807"/>
                    <a:pt x="1807602" y="196289"/>
                    <a:pt x="1617849" y="179854"/>
                  </a:cubicBezTo>
                  <a:cubicBezTo>
                    <a:pt x="1428096" y="163419"/>
                    <a:pt x="1161349" y="138112"/>
                    <a:pt x="891708" y="108136"/>
                  </a:cubicBezTo>
                  <a:cubicBezTo>
                    <a:pt x="622067" y="78160"/>
                    <a:pt x="290092" y="47951"/>
                    <a:pt x="0" y="0"/>
                  </a:cubicBezTo>
                  <a:cubicBezTo>
                    <a:pt x="3175" y="145770"/>
                    <a:pt x="4015" y="158003"/>
                    <a:pt x="4295" y="283462"/>
                  </a:cubicBezTo>
                  <a:lnTo>
                    <a:pt x="533493" y="372548"/>
                  </a:lnTo>
                  <a:cubicBezTo>
                    <a:pt x="747323" y="407014"/>
                    <a:pt x="1040808" y="462950"/>
                    <a:pt x="1287275" y="490257"/>
                  </a:cubicBezTo>
                  <a:cubicBezTo>
                    <a:pt x="1533742" y="517564"/>
                    <a:pt x="1693862" y="556372"/>
                    <a:pt x="2012296" y="536388"/>
                  </a:cubicBezTo>
                  <a:cubicBezTo>
                    <a:pt x="2352955" y="551329"/>
                    <a:pt x="3031844" y="636681"/>
                    <a:pt x="3299478" y="646579"/>
                  </a:cubicBezTo>
                  <a:cubicBezTo>
                    <a:pt x="3300412" y="526303"/>
                    <a:pt x="3289393" y="462616"/>
                    <a:pt x="3285284" y="332254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A632A4A-BB46-5E6B-CE16-E3B81C48BB0A}"/>
                </a:ext>
              </a:extLst>
            </p:cNvPr>
            <p:cNvSpPr/>
            <p:nvPr/>
          </p:nvSpPr>
          <p:spPr>
            <a:xfrm>
              <a:off x="2758837" y="2743328"/>
              <a:ext cx="1266573" cy="326231"/>
            </a:xfrm>
            <a:prstGeom prst="ellipse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865D77B-3FCF-3F8C-F9F4-1ADD8E30575E}"/>
                </a:ext>
              </a:extLst>
            </p:cNvPr>
            <p:cNvSpPr/>
            <p:nvPr/>
          </p:nvSpPr>
          <p:spPr>
            <a:xfrm>
              <a:off x="3820285" y="2861327"/>
              <a:ext cx="3653159" cy="490907"/>
            </a:xfrm>
            <a:custGeom>
              <a:avLst/>
              <a:gdLst>
                <a:gd name="connsiteX0" fmla="*/ 9177 w 3710989"/>
                <a:gd name="connsiteY0" fmla="*/ 142950 h 464046"/>
                <a:gd name="connsiteX1" fmla="*/ 126983 w 3710989"/>
                <a:gd name="connsiteY1" fmla="*/ 120510 h 464046"/>
                <a:gd name="connsiteX2" fmla="*/ 222350 w 3710989"/>
                <a:gd name="connsiteY2" fmla="*/ 8314 h 464046"/>
                <a:gd name="connsiteX3" fmla="*/ 615037 w 3710989"/>
                <a:gd name="connsiteY3" fmla="*/ 13924 h 464046"/>
                <a:gd name="connsiteX4" fmla="*/ 1439680 w 3710989"/>
                <a:gd name="connsiteY4" fmla="*/ 58802 h 464046"/>
                <a:gd name="connsiteX5" fmla="*/ 2230664 w 3710989"/>
                <a:gd name="connsiteY5" fmla="*/ 109291 h 464046"/>
                <a:gd name="connsiteX6" fmla="*/ 2943110 w 3710989"/>
                <a:gd name="connsiteY6" fmla="*/ 148559 h 464046"/>
                <a:gd name="connsiteX7" fmla="*/ 3700436 w 3710989"/>
                <a:gd name="connsiteY7" fmla="*/ 249536 h 464046"/>
                <a:gd name="connsiteX8" fmla="*/ 3290919 w 3710989"/>
                <a:gd name="connsiteY8" fmla="*/ 462709 h 464046"/>
                <a:gd name="connsiteX9" fmla="*/ 2017491 w 3710989"/>
                <a:gd name="connsiteY9" fmla="*/ 339293 h 464046"/>
                <a:gd name="connsiteX10" fmla="*/ 1551876 w 3710989"/>
                <a:gd name="connsiteY10" fmla="*/ 322464 h 464046"/>
                <a:gd name="connsiteX11" fmla="*/ 901137 w 3710989"/>
                <a:gd name="connsiteY11" fmla="*/ 249536 h 464046"/>
                <a:gd name="connsiteX12" fmla="*/ 390644 w 3710989"/>
                <a:gd name="connsiteY12" fmla="*/ 193438 h 464046"/>
                <a:gd name="connsiteX13" fmla="*/ 9177 w 3710989"/>
                <a:gd name="connsiteY13" fmla="*/ 142950 h 464046"/>
                <a:gd name="connsiteX0" fmla="*/ 9177 w 3708210"/>
                <a:gd name="connsiteY0" fmla="*/ 142950 h 464046"/>
                <a:gd name="connsiteX1" fmla="*/ 126983 w 3708210"/>
                <a:gd name="connsiteY1" fmla="*/ 120510 h 464046"/>
                <a:gd name="connsiteX2" fmla="*/ 222350 w 3708210"/>
                <a:gd name="connsiteY2" fmla="*/ 8314 h 464046"/>
                <a:gd name="connsiteX3" fmla="*/ 615037 w 3708210"/>
                <a:gd name="connsiteY3" fmla="*/ 13924 h 464046"/>
                <a:gd name="connsiteX4" fmla="*/ 1439680 w 3708210"/>
                <a:gd name="connsiteY4" fmla="*/ 58802 h 464046"/>
                <a:gd name="connsiteX5" fmla="*/ 2230664 w 3708210"/>
                <a:gd name="connsiteY5" fmla="*/ 109291 h 464046"/>
                <a:gd name="connsiteX6" fmla="*/ 2943110 w 3708210"/>
                <a:gd name="connsiteY6" fmla="*/ 148559 h 464046"/>
                <a:gd name="connsiteX7" fmla="*/ 3700436 w 3708210"/>
                <a:gd name="connsiteY7" fmla="*/ 249536 h 464046"/>
                <a:gd name="connsiteX8" fmla="*/ 3290919 w 3708210"/>
                <a:gd name="connsiteY8" fmla="*/ 462709 h 464046"/>
                <a:gd name="connsiteX9" fmla="*/ 2017491 w 3708210"/>
                <a:gd name="connsiteY9" fmla="*/ 339293 h 464046"/>
                <a:gd name="connsiteX10" fmla="*/ 1551876 w 3708210"/>
                <a:gd name="connsiteY10" fmla="*/ 322464 h 464046"/>
                <a:gd name="connsiteX11" fmla="*/ 901137 w 3708210"/>
                <a:gd name="connsiteY11" fmla="*/ 249536 h 464046"/>
                <a:gd name="connsiteX12" fmla="*/ 390644 w 3708210"/>
                <a:gd name="connsiteY12" fmla="*/ 193438 h 464046"/>
                <a:gd name="connsiteX13" fmla="*/ 9177 w 3708210"/>
                <a:gd name="connsiteY13" fmla="*/ 142950 h 464046"/>
                <a:gd name="connsiteX0" fmla="*/ 9177 w 3708210"/>
                <a:gd name="connsiteY0" fmla="*/ 142950 h 462709"/>
                <a:gd name="connsiteX1" fmla="*/ 126983 w 3708210"/>
                <a:gd name="connsiteY1" fmla="*/ 120510 h 462709"/>
                <a:gd name="connsiteX2" fmla="*/ 222350 w 3708210"/>
                <a:gd name="connsiteY2" fmla="*/ 8314 h 462709"/>
                <a:gd name="connsiteX3" fmla="*/ 615037 w 3708210"/>
                <a:gd name="connsiteY3" fmla="*/ 13924 h 462709"/>
                <a:gd name="connsiteX4" fmla="*/ 1439680 w 3708210"/>
                <a:gd name="connsiteY4" fmla="*/ 58802 h 462709"/>
                <a:gd name="connsiteX5" fmla="*/ 2230664 w 3708210"/>
                <a:gd name="connsiteY5" fmla="*/ 109291 h 462709"/>
                <a:gd name="connsiteX6" fmla="*/ 2943110 w 3708210"/>
                <a:gd name="connsiteY6" fmla="*/ 148559 h 462709"/>
                <a:gd name="connsiteX7" fmla="*/ 3700436 w 3708210"/>
                <a:gd name="connsiteY7" fmla="*/ 249536 h 462709"/>
                <a:gd name="connsiteX8" fmla="*/ 3290919 w 3708210"/>
                <a:gd name="connsiteY8" fmla="*/ 462709 h 462709"/>
                <a:gd name="connsiteX9" fmla="*/ 2017491 w 3708210"/>
                <a:gd name="connsiteY9" fmla="*/ 339293 h 462709"/>
                <a:gd name="connsiteX10" fmla="*/ 1551876 w 3708210"/>
                <a:gd name="connsiteY10" fmla="*/ 322464 h 462709"/>
                <a:gd name="connsiteX11" fmla="*/ 901137 w 3708210"/>
                <a:gd name="connsiteY11" fmla="*/ 249536 h 462709"/>
                <a:gd name="connsiteX12" fmla="*/ 390644 w 3708210"/>
                <a:gd name="connsiteY12" fmla="*/ 193438 h 462709"/>
                <a:gd name="connsiteX13" fmla="*/ 9177 w 3708210"/>
                <a:gd name="connsiteY13" fmla="*/ 142950 h 462709"/>
                <a:gd name="connsiteX0" fmla="*/ 9177 w 3708210"/>
                <a:gd name="connsiteY0" fmla="*/ 142950 h 462709"/>
                <a:gd name="connsiteX1" fmla="*/ 126983 w 3708210"/>
                <a:gd name="connsiteY1" fmla="*/ 120510 h 462709"/>
                <a:gd name="connsiteX2" fmla="*/ 222350 w 3708210"/>
                <a:gd name="connsiteY2" fmla="*/ 8314 h 462709"/>
                <a:gd name="connsiteX3" fmla="*/ 615037 w 3708210"/>
                <a:gd name="connsiteY3" fmla="*/ 13924 h 462709"/>
                <a:gd name="connsiteX4" fmla="*/ 1439680 w 3708210"/>
                <a:gd name="connsiteY4" fmla="*/ 58802 h 462709"/>
                <a:gd name="connsiteX5" fmla="*/ 2230664 w 3708210"/>
                <a:gd name="connsiteY5" fmla="*/ 109291 h 462709"/>
                <a:gd name="connsiteX6" fmla="*/ 2943110 w 3708210"/>
                <a:gd name="connsiteY6" fmla="*/ 148559 h 462709"/>
                <a:gd name="connsiteX7" fmla="*/ 3700436 w 3708210"/>
                <a:gd name="connsiteY7" fmla="*/ 249536 h 462709"/>
                <a:gd name="connsiteX8" fmla="*/ 3290919 w 3708210"/>
                <a:gd name="connsiteY8" fmla="*/ 462709 h 462709"/>
                <a:gd name="connsiteX9" fmla="*/ 2017491 w 3708210"/>
                <a:gd name="connsiteY9" fmla="*/ 339293 h 462709"/>
                <a:gd name="connsiteX10" fmla="*/ 1551876 w 3708210"/>
                <a:gd name="connsiteY10" fmla="*/ 322464 h 462709"/>
                <a:gd name="connsiteX11" fmla="*/ 901137 w 3708210"/>
                <a:gd name="connsiteY11" fmla="*/ 249536 h 462709"/>
                <a:gd name="connsiteX12" fmla="*/ 390644 w 3708210"/>
                <a:gd name="connsiteY12" fmla="*/ 193438 h 462709"/>
                <a:gd name="connsiteX13" fmla="*/ 9177 w 3708210"/>
                <a:gd name="connsiteY13" fmla="*/ 142950 h 462709"/>
                <a:gd name="connsiteX0" fmla="*/ 9177 w 3708018"/>
                <a:gd name="connsiteY0" fmla="*/ 142950 h 465884"/>
                <a:gd name="connsiteX1" fmla="*/ 126983 w 3708018"/>
                <a:gd name="connsiteY1" fmla="*/ 120510 h 465884"/>
                <a:gd name="connsiteX2" fmla="*/ 222350 w 3708018"/>
                <a:gd name="connsiteY2" fmla="*/ 8314 h 465884"/>
                <a:gd name="connsiteX3" fmla="*/ 615037 w 3708018"/>
                <a:gd name="connsiteY3" fmla="*/ 13924 h 465884"/>
                <a:gd name="connsiteX4" fmla="*/ 1439680 w 3708018"/>
                <a:gd name="connsiteY4" fmla="*/ 58802 h 465884"/>
                <a:gd name="connsiteX5" fmla="*/ 2230664 w 3708018"/>
                <a:gd name="connsiteY5" fmla="*/ 109291 h 465884"/>
                <a:gd name="connsiteX6" fmla="*/ 2943110 w 3708018"/>
                <a:gd name="connsiteY6" fmla="*/ 148559 h 465884"/>
                <a:gd name="connsiteX7" fmla="*/ 3700436 w 3708018"/>
                <a:gd name="connsiteY7" fmla="*/ 249536 h 465884"/>
                <a:gd name="connsiteX8" fmla="*/ 3287744 w 3708018"/>
                <a:gd name="connsiteY8" fmla="*/ 465884 h 465884"/>
                <a:gd name="connsiteX9" fmla="*/ 2017491 w 3708018"/>
                <a:gd name="connsiteY9" fmla="*/ 339293 h 465884"/>
                <a:gd name="connsiteX10" fmla="*/ 1551876 w 3708018"/>
                <a:gd name="connsiteY10" fmla="*/ 322464 h 465884"/>
                <a:gd name="connsiteX11" fmla="*/ 901137 w 3708018"/>
                <a:gd name="connsiteY11" fmla="*/ 249536 h 465884"/>
                <a:gd name="connsiteX12" fmla="*/ 390644 w 3708018"/>
                <a:gd name="connsiteY12" fmla="*/ 193438 h 465884"/>
                <a:gd name="connsiteX13" fmla="*/ 9177 w 3708018"/>
                <a:gd name="connsiteY13" fmla="*/ 142950 h 465884"/>
                <a:gd name="connsiteX0" fmla="*/ 9177 w 3670894"/>
                <a:gd name="connsiteY0" fmla="*/ 142950 h 465884"/>
                <a:gd name="connsiteX1" fmla="*/ 126983 w 3670894"/>
                <a:gd name="connsiteY1" fmla="*/ 120510 h 465884"/>
                <a:gd name="connsiteX2" fmla="*/ 222350 w 3670894"/>
                <a:gd name="connsiteY2" fmla="*/ 8314 h 465884"/>
                <a:gd name="connsiteX3" fmla="*/ 615037 w 3670894"/>
                <a:gd name="connsiteY3" fmla="*/ 13924 h 465884"/>
                <a:gd name="connsiteX4" fmla="*/ 1439680 w 3670894"/>
                <a:gd name="connsiteY4" fmla="*/ 58802 h 465884"/>
                <a:gd name="connsiteX5" fmla="*/ 2230664 w 3670894"/>
                <a:gd name="connsiteY5" fmla="*/ 109291 h 465884"/>
                <a:gd name="connsiteX6" fmla="*/ 2943110 w 3670894"/>
                <a:gd name="connsiteY6" fmla="*/ 148559 h 465884"/>
                <a:gd name="connsiteX7" fmla="*/ 3662336 w 3670894"/>
                <a:gd name="connsiteY7" fmla="*/ 249536 h 465884"/>
                <a:gd name="connsiteX8" fmla="*/ 3287744 w 3670894"/>
                <a:gd name="connsiteY8" fmla="*/ 465884 h 465884"/>
                <a:gd name="connsiteX9" fmla="*/ 2017491 w 3670894"/>
                <a:gd name="connsiteY9" fmla="*/ 339293 h 465884"/>
                <a:gd name="connsiteX10" fmla="*/ 1551876 w 3670894"/>
                <a:gd name="connsiteY10" fmla="*/ 322464 h 465884"/>
                <a:gd name="connsiteX11" fmla="*/ 901137 w 3670894"/>
                <a:gd name="connsiteY11" fmla="*/ 249536 h 465884"/>
                <a:gd name="connsiteX12" fmla="*/ 390644 w 3670894"/>
                <a:gd name="connsiteY12" fmla="*/ 193438 h 465884"/>
                <a:gd name="connsiteX13" fmla="*/ 9177 w 3670894"/>
                <a:gd name="connsiteY13" fmla="*/ 142950 h 465884"/>
                <a:gd name="connsiteX0" fmla="*/ 9177 w 3662336"/>
                <a:gd name="connsiteY0" fmla="*/ 142950 h 465884"/>
                <a:gd name="connsiteX1" fmla="*/ 126983 w 3662336"/>
                <a:gd name="connsiteY1" fmla="*/ 120510 h 465884"/>
                <a:gd name="connsiteX2" fmla="*/ 222350 w 3662336"/>
                <a:gd name="connsiteY2" fmla="*/ 8314 h 465884"/>
                <a:gd name="connsiteX3" fmla="*/ 615037 w 3662336"/>
                <a:gd name="connsiteY3" fmla="*/ 13924 h 465884"/>
                <a:gd name="connsiteX4" fmla="*/ 1439680 w 3662336"/>
                <a:gd name="connsiteY4" fmla="*/ 58802 h 465884"/>
                <a:gd name="connsiteX5" fmla="*/ 2230664 w 3662336"/>
                <a:gd name="connsiteY5" fmla="*/ 109291 h 465884"/>
                <a:gd name="connsiteX6" fmla="*/ 2943110 w 3662336"/>
                <a:gd name="connsiteY6" fmla="*/ 148559 h 465884"/>
                <a:gd name="connsiteX7" fmla="*/ 3662336 w 3662336"/>
                <a:gd name="connsiteY7" fmla="*/ 249536 h 465884"/>
                <a:gd name="connsiteX8" fmla="*/ 3287744 w 3662336"/>
                <a:gd name="connsiteY8" fmla="*/ 465884 h 465884"/>
                <a:gd name="connsiteX9" fmla="*/ 2017491 w 3662336"/>
                <a:gd name="connsiteY9" fmla="*/ 339293 h 465884"/>
                <a:gd name="connsiteX10" fmla="*/ 1551876 w 3662336"/>
                <a:gd name="connsiteY10" fmla="*/ 322464 h 465884"/>
                <a:gd name="connsiteX11" fmla="*/ 901137 w 3662336"/>
                <a:gd name="connsiteY11" fmla="*/ 249536 h 465884"/>
                <a:gd name="connsiteX12" fmla="*/ 390644 w 3662336"/>
                <a:gd name="connsiteY12" fmla="*/ 193438 h 465884"/>
                <a:gd name="connsiteX13" fmla="*/ 9177 w 3662336"/>
                <a:gd name="connsiteY13" fmla="*/ 142950 h 465884"/>
                <a:gd name="connsiteX0" fmla="*/ 9177 w 3675036"/>
                <a:gd name="connsiteY0" fmla="*/ 142950 h 465884"/>
                <a:gd name="connsiteX1" fmla="*/ 126983 w 3675036"/>
                <a:gd name="connsiteY1" fmla="*/ 120510 h 465884"/>
                <a:gd name="connsiteX2" fmla="*/ 222350 w 3675036"/>
                <a:gd name="connsiteY2" fmla="*/ 8314 h 465884"/>
                <a:gd name="connsiteX3" fmla="*/ 615037 w 3675036"/>
                <a:gd name="connsiteY3" fmla="*/ 13924 h 465884"/>
                <a:gd name="connsiteX4" fmla="*/ 1439680 w 3675036"/>
                <a:gd name="connsiteY4" fmla="*/ 58802 h 465884"/>
                <a:gd name="connsiteX5" fmla="*/ 2230664 w 3675036"/>
                <a:gd name="connsiteY5" fmla="*/ 109291 h 465884"/>
                <a:gd name="connsiteX6" fmla="*/ 2943110 w 3675036"/>
                <a:gd name="connsiteY6" fmla="*/ 148559 h 465884"/>
                <a:gd name="connsiteX7" fmla="*/ 3675036 w 3675036"/>
                <a:gd name="connsiteY7" fmla="*/ 249536 h 465884"/>
                <a:gd name="connsiteX8" fmla="*/ 3287744 w 3675036"/>
                <a:gd name="connsiteY8" fmla="*/ 465884 h 465884"/>
                <a:gd name="connsiteX9" fmla="*/ 2017491 w 3675036"/>
                <a:gd name="connsiteY9" fmla="*/ 339293 h 465884"/>
                <a:gd name="connsiteX10" fmla="*/ 1551876 w 3675036"/>
                <a:gd name="connsiteY10" fmla="*/ 322464 h 465884"/>
                <a:gd name="connsiteX11" fmla="*/ 901137 w 3675036"/>
                <a:gd name="connsiteY11" fmla="*/ 249536 h 465884"/>
                <a:gd name="connsiteX12" fmla="*/ 390644 w 3675036"/>
                <a:gd name="connsiteY12" fmla="*/ 193438 h 465884"/>
                <a:gd name="connsiteX13" fmla="*/ 9177 w 3675036"/>
                <a:gd name="connsiteY13" fmla="*/ 142950 h 465884"/>
                <a:gd name="connsiteX0" fmla="*/ 9177 w 3675036"/>
                <a:gd name="connsiteY0" fmla="*/ 142950 h 465884"/>
                <a:gd name="connsiteX1" fmla="*/ 126983 w 3675036"/>
                <a:gd name="connsiteY1" fmla="*/ 120510 h 465884"/>
                <a:gd name="connsiteX2" fmla="*/ 222350 w 3675036"/>
                <a:gd name="connsiteY2" fmla="*/ 8314 h 465884"/>
                <a:gd name="connsiteX3" fmla="*/ 615037 w 3675036"/>
                <a:gd name="connsiteY3" fmla="*/ 13924 h 465884"/>
                <a:gd name="connsiteX4" fmla="*/ 1439680 w 3675036"/>
                <a:gd name="connsiteY4" fmla="*/ 58802 h 465884"/>
                <a:gd name="connsiteX5" fmla="*/ 2230664 w 3675036"/>
                <a:gd name="connsiteY5" fmla="*/ 109291 h 465884"/>
                <a:gd name="connsiteX6" fmla="*/ 2943110 w 3675036"/>
                <a:gd name="connsiteY6" fmla="*/ 148559 h 465884"/>
                <a:gd name="connsiteX7" fmla="*/ 3675036 w 3675036"/>
                <a:gd name="connsiteY7" fmla="*/ 249536 h 465884"/>
                <a:gd name="connsiteX8" fmla="*/ 3287744 w 3675036"/>
                <a:gd name="connsiteY8" fmla="*/ 465884 h 465884"/>
                <a:gd name="connsiteX9" fmla="*/ 2017491 w 3675036"/>
                <a:gd name="connsiteY9" fmla="*/ 339293 h 465884"/>
                <a:gd name="connsiteX10" fmla="*/ 1551876 w 3675036"/>
                <a:gd name="connsiteY10" fmla="*/ 322464 h 465884"/>
                <a:gd name="connsiteX11" fmla="*/ 901137 w 3675036"/>
                <a:gd name="connsiteY11" fmla="*/ 249536 h 465884"/>
                <a:gd name="connsiteX12" fmla="*/ 390644 w 3675036"/>
                <a:gd name="connsiteY12" fmla="*/ 193438 h 465884"/>
                <a:gd name="connsiteX13" fmla="*/ 9177 w 3675036"/>
                <a:gd name="connsiteY13" fmla="*/ 142950 h 465884"/>
                <a:gd name="connsiteX0" fmla="*/ 9177 w 3662336"/>
                <a:gd name="connsiteY0" fmla="*/ 142950 h 465884"/>
                <a:gd name="connsiteX1" fmla="*/ 126983 w 3662336"/>
                <a:gd name="connsiteY1" fmla="*/ 120510 h 465884"/>
                <a:gd name="connsiteX2" fmla="*/ 222350 w 3662336"/>
                <a:gd name="connsiteY2" fmla="*/ 8314 h 465884"/>
                <a:gd name="connsiteX3" fmla="*/ 615037 w 3662336"/>
                <a:gd name="connsiteY3" fmla="*/ 13924 h 465884"/>
                <a:gd name="connsiteX4" fmla="*/ 1439680 w 3662336"/>
                <a:gd name="connsiteY4" fmla="*/ 58802 h 465884"/>
                <a:gd name="connsiteX5" fmla="*/ 2230664 w 3662336"/>
                <a:gd name="connsiteY5" fmla="*/ 109291 h 465884"/>
                <a:gd name="connsiteX6" fmla="*/ 2943110 w 3662336"/>
                <a:gd name="connsiteY6" fmla="*/ 148559 h 465884"/>
                <a:gd name="connsiteX7" fmla="*/ 3662336 w 3662336"/>
                <a:gd name="connsiteY7" fmla="*/ 262236 h 465884"/>
                <a:gd name="connsiteX8" fmla="*/ 3287744 w 3662336"/>
                <a:gd name="connsiteY8" fmla="*/ 465884 h 465884"/>
                <a:gd name="connsiteX9" fmla="*/ 2017491 w 3662336"/>
                <a:gd name="connsiteY9" fmla="*/ 339293 h 465884"/>
                <a:gd name="connsiteX10" fmla="*/ 1551876 w 3662336"/>
                <a:gd name="connsiteY10" fmla="*/ 322464 h 465884"/>
                <a:gd name="connsiteX11" fmla="*/ 901137 w 3662336"/>
                <a:gd name="connsiteY11" fmla="*/ 249536 h 465884"/>
                <a:gd name="connsiteX12" fmla="*/ 390644 w 3662336"/>
                <a:gd name="connsiteY12" fmla="*/ 193438 h 465884"/>
                <a:gd name="connsiteX13" fmla="*/ 9177 w 3662336"/>
                <a:gd name="connsiteY13" fmla="*/ 142950 h 465884"/>
                <a:gd name="connsiteX0" fmla="*/ 9177 w 3662336"/>
                <a:gd name="connsiteY0" fmla="*/ 142950 h 465884"/>
                <a:gd name="connsiteX1" fmla="*/ 126983 w 3662336"/>
                <a:gd name="connsiteY1" fmla="*/ 120510 h 465884"/>
                <a:gd name="connsiteX2" fmla="*/ 222350 w 3662336"/>
                <a:gd name="connsiteY2" fmla="*/ 8314 h 465884"/>
                <a:gd name="connsiteX3" fmla="*/ 615037 w 3662336"/>
                <a:gd name="connsiteY3" fmla="*/ 13924 h 465884"/>
                <a:gd name="connsiteX4" fmla="*/ 1439680 w 3662336"/>
                <a:gd name="connsiteY4" fmla="*/ 58802 h 465884"/>
                <a:gd name="connsiteX5" fmla="*/ 2230664 w 3662336"/>
                <a:gd name="connsiteY5" fmla="*/ 109291 h 465884"/>
                <a:gd name="connsiteX6" fmla="*/ 2800235 w 3662336"/>
                <a:gd name="connsiteY6" fmla="*/ 183484 h 465884"/>
                <a:gd name="connsiteX7" fmla="*/ 3662336 w 3662336"/>
                <a:gd name="connsiteY7" fmla="*/ 262236 h 465884"/>
                <a:gd name="connsiteX8" fmla="*/ 3287744 w 3662336"/>
                <a:gd name="connsiteY8" fmla="*/ 465884 h 465884"/>
                <a:gd name="connsiteX9" fmla="*/ 2017491 w 3662336"/>
                <a:gd name="connsiteY9" fmla="*/ 339293 h 465884"/>
                <a:gd name="connsiteX10" fmla="*/ 1551876 w 3662336"/>
                <a:gd name="connsiteY10" fmla="*/ 322464 h 465884"/>
                <a:gd name="connsiteX11" fmla="*/ 901137 w 3662336"/>
                <a:gd name="connsiteY11" fmla="*/ 249536 h 465884"/>
                <a:gd name="connsiteX12" fmla="*/ 390644 w 3662336"/>
                <a:gd name="connsiteY12" fmla="*/ 193438 h 465884"/>
                <a:gd name="connsiteX13" fmla="*/ 9177 w 3662336"/>
                <a:gd name="connsiteY13" fmla="*/ 142950 h 465884"/>
                <a:gd name="connsiteX0" fmla="*/ 9177 w 3662336"/>
                <a:gd name="connsiteY0" fmla="*/ 142950 h 465884"/>
                <a:gd name="connsiteX1" fmla="*/ 126983 w 3662336"/>
                <a:gd name="connsiteY1" fmla="*/ 120510 h 465884"/>
                <a:gd name="connsiteX2" fmla="*/ 222350 w 3662336"/>
                <a:gd name="connsiteY2" fmla="*/ 8314 h 465884"/>
                <a:gd name="connsiteX3" fmla="*/ 615037 w 3662336"/>
                <a:gd name="connsiteY3" fmla="*/ 13924 h 465884"/>
                <a:gd name="connsiteX4" fmla="*/ 1439680 w 3662336"/>
                <a:gd name="connsiteY4" fmla="*/ 58802 h 465884"/>
                <a:gd name="connsiteX5" fmla="*/ 2033814 w 3662336"/>
                <a:gd name="connsiteY5" fmla="*/ 118816 h 465884"/>
                <a:gd name="connsiteX6" fmla="*/ 2800235 w 3662336"/>
                <a:gd name="connsiteY6" fmla="*/ 183484 h 465884"/>
                <a:gd name="connsiteX7" fmla="*/ 3662336 w 3662336"/>
                <a:gd name="connsiteY7" fmla="*/ 262236 h 465884"/>
                <a:gd name="connsiteX8" fmla="*/ 3287744 w 3662336"/>
                <a:gd name="connsiteY8" fmla="*/ 465884 h 465884"/>
                <a:gd name="connsiteX9" fmla="*/ 2017491 w 3662336"/>
                <a:gd name="connsiteY9" fmla="*/ 339293 h 465884"/>
                <a:gd name="connsiteX10" fmla="*/ 1551876 w 3662336"/>
                <a:gd name="connsiteY10" fmla="*/ 322464 h 465884"/>
                <a:gd name="connsiteX11" fmla="*/ 901137 w 3662336"/>
                <a:gd name="connsiteY11" fmla="*/ 249536 h 465884"/>
                <a:gd name="connsiteX12" fmla="*/ 390644 w 3662336"/>
                <a:gd name="connsiteY12" fmla="*/ 193438 h 465884"/>
                <a:gd name="connsiteX13" fmla="*/ 9177 w 3662336"/>
                <a:gd name="connsiteY13" fmla="*/ 142950 h 465884"/>
                <a:gd name="connsiteX0" fmla="*/ 9177 w 3662336"/>
                <a:gd name="connsiteY0" fmla="*/ 144003 h 466937"/>
                <a:gd name="connsiteX1" fmla="*/ 126983 w 3662336"/>
                <a:gd name="connsiteY1" fmla="*/ 121563 h 466937"/>
                <a:gd name="connsiteX2" fmla="*/ 222350 w 3662336"/>
                <a:gd name="connsiteY2" fmla="*/ 9367 h 466937"/>
                <a:gd name="connsiteX3" fmla="*/ 615037 w 3662336"/>
                <a:gd name="connsiteY3" fmla="*/ 14977 h 466937"/>
                <a:gd name="connsiteX4" fmla="*/ 1392055 w 3662336"/>
                <a:gd name="connsiteY4" fmla="*/ 85255 h 466937"/>
                <a:gd name="connsiteX5" fmla="*/ 2033814 w 3662336"/>
                <a:gd name="connsiteY5" fmla="*/ 119869 h 466937"/>
                <a:gd name="connsiteX6" fmla="*/ 2800235 w 3662336"/>
                <a:gd name="connsiteY6" fmla="*/ 184537 h 466937"/>
                <a:gd name="connsiteX7" fmla="*/ 3662336 w 3662336"/>
                <a:gd name="connsiteY7" fmla="*/ 263289 h 466937"/>
                <a:gd name="connsiteX8" fmla="*/ 3287744 w 3662336"/>
                <a:gd name="connsiteY8" fmla="*/ 466937 h 466937"/>
                <a:gd name="connsiteX9" fmla="*/ 2017491 w 3662336"/>
                <a:gd name="connsiteY9" fmla="*/ 340346 h 466937"/>
                <a:gd name="connsiteX10" fmla="*/ 1551876 w 3662336"/>
                <a:gd name="connsiteY10" fmla="*/ 323517 h 466937"/>
                <a:gd name="connsiteX11" fmla="*/ 901137 w 3662336"/>
                <a:gd name="connsiteY11" fmla="*/ 250589 h 466937"/>
                <a:gd name="connsiteX12" fmla="*/ 390644 w 3662336"/>
                <a:gd name="connsiteY12" fmla="*/ 194491 h 466937"/>
                <a:gd name="connsiteX13" fmla="*/ 9177 w 3662336"/>
                <a:gd name="connsiteY13" fmla="*/ 144003 h 466937"/>
                <a:gd name="connsiteX0" fmla="*/ 9177 w 3662336"/>
                <a:gd name="connsiteY0" fmla="*/ 144003 h 466937"/>
                <a:gd name="connsiteX1" fmla="*/ 126983 w 3662336"/>
                <a:gd name="connsiteY1" fmla="*/ 121563 h 466937"/>
                <a:gd name="connsiteX2" fmla="*/ 222350 w 3662336"/>
                <a:gd name="connsiteY2" fmla="*/ 9367 h 466937"/>
                <a:gd name="connsiteX3" fmla="*/ 615037 w 3662336"/>
                <a:gd name="connsiteY3" fmla="*/ 14977 h 466937"/>
                <a:gd name="connsiteX4" fmla="*/ 1392055 w 3662336"/>
                <a:gd name="connsiteY4" fmla="*/ 85255 h 466937"/>
                <a:gd name="connsiteX5" fmla="*/ 2033814 w 3662336"/>
                <a:gd name="connsiteY5" fmla="*/ 119869 h 466937"/>
                <a:gd name="connsiteX6" fmla="*/ 2800235 w 3662336"/>
                <a:gd name="connsiteY6" fmla="*/ 184537 h 466937"/>
                <a:gd name="connsiteX7" fmla="*/ 3662336 w 3662336"/>
                <a:gd name="connsiteY7" fmla="*/ 263289 h 466937"/>
                <a:gd name="connsiteX8" fmla="*/ 3287744 w 3662336"/>
                <a:gd name="connsiteY8" fmla="*/ 466937 h 466937"/>
                <a:gd name="connsiteX9" fmla="*/ 2017491 w 3662336"/>
                <a:gd name="connsiteY9" fmla="*/ 340346 h 466937"/>
                <a:gd name="connsiteX10" fmla="*/ 1510601 w 3662336"/>
                <a:gd name="connsiteY10" fmla="*/ 304467 h 466937"/>
                <a:gd name="connsiteX11" fmla="*/ 901137 w 3662336"/>
                <a:gd name="connsiteY11" fmla="*/ 250589 h 466937"/>
                <a:gd name="connsiteX12" fmla="*/ 390644 w 3662336"/>
                <a:gd name="connsiteY12" fmla="*/ 194491 h 466937"/>
                <a:gd name="connsiteX13" fmla="*/ 9177 w 3662336"/>
                <a:gd name="connsiteY13" fmla="*/ 144003 h 466937"/>
                <a:gd name="connsiteX0" fmla="*/ 5295 w 3658454"/>
                <a:gd name="connsiteY0" fmla="*/ 142614 h 465548"/>
                <a:gd name="connsiteX1" fmla="*/ 167551 w 3658454"/>
                <a:gd name="connsiteY1" fmla="*/ 101124 h 465548"/>
                <a:gd name="connsiteX2" fmla="*/ 218468 w 3658454"/>
                <a:gd name="connsiteY2" fmla="*/ 7978 h 465548"/>
                <a:gd name="connsiteX3" fmla="*/ 611155 w 3658454"/>
                <a:gd name="connsiteY3" fmla="*/ 13588 h 465548"/>
                <a:gd name="connsiteX4" fmla="*/ 1388173 w 3658454"/>
                <a:gd name="connsiteY4" fmla="*/ 83866 h 465548"/>
                <a:gd name="connsiteX5" fmla="*/ 2029932 w 3658454"/>
                <a:gd name="connsiteY5" fmla="*/ 118480 h 465548"/>
                <a:gd name="connsiteX6" fmla="*/ 2796353 w 3658454"/>
                <a:gd name="connsiteY6" fmla="*/ 183148 h 465548"/>
                <a:gd name="connsiteX7" fmla="*/ 3658454 w 3658454"/>
                <a:gd name="connsiteY7" fmla="*/ 261900 h 465548"/>
                <a:gd name="connsiteX8" fmla="*/ 3283862 w 3658454"/>
                <a:gd name="connsiteY8" fmla="*/ 465548 h 465548"/>
                <a:gd name="connsiteX9" fmla="*/ 2013609 w 3658454"/>
                <a:gd name="connsiteY9" fmla="*/ 338957 h 465548"/>
                <a:gd name="connsiteX10" fmla="*/ 1506719 w 3658454"/>
                <a:gd name="connsiteY10" fmla="*/ 303078 h 465548"/>
                <a:gd name="connsiteX11" fmla="*/ 897255 w 3658454"/>
                <a:gd name="connsiteY11" fmla="*/ 249200 h 465548"/>
                <a:gd name="connsiteX12" fmla="*/ 386762 w 3658454"/>
                <a:gd name="connsiteY12" fmla="*/ 193102 h 465548"/>
                <a:gd name="connsiteX13" fmla="*/ 5295 w 3658454"/>
                <a:gd name="connsiteY13" fmla="*/ 142614 h 465548"/>
                <a:gd name="connsiteX0" fmla="*/ 0 w 3653159"/>
                <a:gd name="connsiteY0" fmla="*/ 142614 h 465548"/>
                <a:gd name="connsiteX1" fmla="*/ 162256 w 3653159"/>
                <a:gd name="connsiteY1" fmla="*/ 101124 h 465548"/>
                <a:gd name="connsiteX2" fmla="*/ 213173 w 3653159"/>
                <a:gd name="connsiteY2" fmla="*/ 7978 h 465548"/>
                <a:gd name="connsiteX3" fmla="*/ 605860 w 3653159"/>
                <a:gd name="connsiteY3" fmla="*/ 13588 h 465548"/>
                <a:gd name="connsiteX4" fmla="*/ 1382878 w 3653159"/>
                <a:gd name="connsiteY4" fmla="*/ 83866 h 465548"/>
                <a:gd name="connsiteX5" fmla="*/ 2024637 w 3653159"/>
                <a:gd name="connsiteY5" fmla="*/ 118480 h 465548"/>
                <a:gd name="connsiteX6" fmla="*/ 2791058 w 3653159"/>
                <a:gd name="connsiteY6" fmla="*/ 183148 h 465548"/>
                <a:gd name="connsiteX7" fmla="*/ 3653159 w 3653159"/>
                <a:gd name="connsiteY7" fmla="*/ 261900 h 465548"/>
                <a:gd name="connsiteX8" fmla="*/ 3278567 w 3653159"/>
                <a:gd name="connsiteY8" fmla="*/ 465548 h 465548"/>
                <a:gd name="connsiteX9" fmla="*/ 2008314 w 3653159"/>
                <a:gd name="connsiteY9" fmla="*/ 338957 h 465548"/>
                <a:gd name="connsiteX10" fmla="*/ 1501424 w 3653159"/>
                <a:gd name="connsiteY10" fmla="*/ 303078 h 465548"/>
                <a:gd name="connsiteX11" fmla="*/ 891960 w 3653159"/>
                <a:gd name="connsiteY11" fmla="*/ 249200 h 465548"/>
                <a:gd name="connsiteX12" fmla="*/ 381467 w 3653159"/>
                <a:gd name="connsiteY12" fmla="*/ 193102 h 465548"/>
                <a:gd name="connsiteX13" fmla="*/ 0 w 3653159"/>
                <a:gd name="connsiteY13" fmla="*/ 142614 h 465548"/>
                <a:gd name="connsiteX0" fmla="*/ 0 w 3653159"/>
                <a:gd name="connsiteY0" fmla="*/ 142614 h 465548"/>
                <a:gd name="connsiteX1" fmla="*/ 162256 w 3653159"/>
                <a:gd name="connsiteY1" fmla="*/ 101124 h 465548"/>
                <a:gd name="connsiteX2" fmla="*/ 213173 w 3653159"/>
                <a:gd name="connsiteY2" fmla="*/ 7978 h 465548"/>
                <a:gd name="connsiteX3" fmla="*/ 605860 w 3653159"/>
                <a:gd name="connsiteY3" fmla="*/ 13588 h 465548"/>
                <a:gd name="connsiteX4" fmla="*/ 1382878 w 3653159"/>
                <a:gd name="connsiteY4" fmla="*/ 83866 h 465548"/>
                <a:gd name="connsiteX5" fmla="*/ 2024637 w 3653159"/>
                <a:gd name="connsiteY5" fmla="*/ 118480 h 465548"/>
                <a:gd name="connsiteX6" fmla="*/ 2791058 w 3653159"/>
                <a:gd name="connsiteY6" fmla="*/ 183148 h 465548"/>
                <a:gd name="connsiteX7" fmla="*/ 3653159 w 3653159"/>
                <a:gd name="connsiteY7" fmla="*/ 261900 h 465548"/>
                <a:gd name="connsiteX8" fmla="*/ 3278567 w 3653159"/>
                <a:gd name="connsiteY8" fmla="*/ 465548 h 465548"/>
                <a:gd name="connsiteX9" fmla="*/ 2008314 w 3653159"/>
                <a:gd name="connsiteY9" fmla="*/ 338957 h 465548"/>
                <a:gd name="connsiteX10" fmla="*/ 1501424 w 3653159"/>
                <a:gd name="connsiteY10" fmla="*/ 303078 h 465548"/>
                <a:gd name="connsiteX11" fmla="*/ 891960 w 3653159"/>
                <a:gd name="connsiteY11" fmla="*/ 249200 h 465548"/>
                <a:gd name="connsiteX12" fmla="*/ 381467 w 3653159"/>
                <a:gd name="connsiteY12" fmla="*/ 193102 h 465548"/>
                <a:gd name="connsiteX13" fmla="*/ 0 w 3653159"/>
                <a:gd name="connsiteY13" fmla="*/ 142614 h 465548"/>
                <a:gd name="connsiteX0" fmla="*/ 0 w 3653159"/>
                <a:gd name="connsiteY0" fmla="*/ 142614 h 465548"/>
                <a:gd name="connsiteX1" fmla="*/ 162256 w 3653159"/>
                <a:gd name="connsiteY1" fmla="*/ 101124 h 465548"/>
                <a:gd name="connsiteX2" fmla="*/ 213173 w 3653159"/>
                <a:gd name="connsiteY2" fmla="*/ 7978 h 465548"/>
                <a:gd name="connsiteX3" fmla="*/ 605860 w 3653159"/>
                <a:gd name="connsiteY3" fmla="*/ 13588 h 465548"/>
                <a:gd name="connsiteX4" fmla="*/ 1382878 w 3653159"/>
                <a:gd name="connsiteY4" fmla="*/ 83866 h 465548"/>
                <a:gd name="connsiteX5" fmla="*/ 2024637 w 3653159"/>
                <a:gd name="connsiteY5" fmla="*/ 118480 h 465548"/>
                <a:gd name="connsiteX6" fmla="*/ 2791058 w 3653159"/>
                <a:gd name="connsiteY6" fmla="*/ 183148 h 465548"/>
                <a:gd name="connsiteX7" fmla="*/ 3653159 w 3653159"/>
                <a:gd name="connsiteY7" fmla="*/ 261900 h 465548"/>
                <a:gd name="connsiteX8" fmla="*/ 3278567 w 3653159"/>
                <a:gd name="connsiteY8" fmla="*/ 465548 h 465548"/>
                <a:gd name="connsiteX9" fmla="*/ 2008314 w 3653159"/>
                <a:gd name="connsiteY9" fmla="*/ 338957 h 465548"/>
                <a:gd name="connsiteX10" fmla="*/ 1501424 w 3653159"/>
                <a:gd name="connsiteY10" fmla="*/ 303078 h 465548"/>
                <a:gd name="connsiteX11" fmla="*/ 891960 w 3653159"/>
                <a:gd name="connsiteY11" fmla="*/ 249200 h 465548"/>
                <a:gd name="connsiteX12" fmla="*/ 381467 w 3653159"/>
                <a:gd name="connsiteY12" fmla="*/ 193102 h 465548"/>
                <a:gd name="connsiteX13" fmla="*/ 0 w 3653159"/>
                <a:gd name="connsiteY13" fmla="*/ 142614 h 465548"/>
                <a:gd name="connsiteX0" fmla="*/ 0 w 3653159"/>
                <a:gd name="connsiteY0" fmla="*/ 138545 h 461479"/>
                <a:gd name="connsiteX1" fmla="*/ 162256 w 3653159"/>
                <a:gd name="connsiteY1" fmla="*/ 97055 h 461479"/>
                <a:gd name="connsiteX2" fmla="*/ 213173 w 3653159"/>
                <a:gd name="connsiteY2" fmla="*/ 3909 h 461479"/>
                <a:gd name="connsiteX3" fmla="*/ 605860 w 3653159"/>
                <a:gd name="connsiteY3" fmla="*/ 9519 h 461479"/>
                <a:gd name="connsiteX4" fmla="*/ 1382878 w 3653159"/>
                <a:gd name="connsiteY4" fmla="*/ 79797 h 461479"/>
                <a:gd name="connsiteX5" fmla="*/ 2024637 w 3653159"/>
                <a:gd name="connsiteY5" fmla="*/ 114411 h 461479"/>
                <a:gd name="connsiteX6" fmla="*/ 2791058 w 3653159"/>
                <a:gd name="connsiteY6" fmla="*/ 179079 h 461479"/>
                <a:gd name="connsiteX7" fmla="*/ 3653159 w 3653159"/>
                <a:gd name="connsiteY7" fmla="*/ 257831 h 461479"/>
                <a:gd name="connsiteX8" fmla="*/ 3278567 w 3653159"/>
                <a:gd name="connsiteY8" fmla="*/ 461479 h 461479"/>
                <a:gd name="connsiteX9" fmla="*/ 2008314 w 3653159"/>
                <a:gd name="connsiteY9" fmla="*/ 334888 h 461479"/>
                <a:gd name="connsiteX10" fmla="*/ 1501424 w 3653159"/>
                <a:gd name="connsiteY10" fmla="*/ 299009 h 461479"/>
                <a:gd name="connsiteX11" fmla="*/ 891960 w 3653159"/>
                <a:gd name="connsiteY11" fmla="*/ 245131 h 461479"/>
                <a:gd name="connsiteX12" fmla="*/ 381467 w 3653159"/>
                <a:gd name="connsiteY12" fmla="*/ 189033 h 461479"/>
                <a:gd name="connsiteX13" fmla="*/ 0 w 3653159"/>
                <a:gd name="connsiteY13" fmla="*/ 138545 h 461479"/>
                <a:gd name="connsiteX0" fmla="*/ 0 w 3653159"/>
                <a:gd name="connsiteY0" fmla="*/ 145940 h 468874"/>
                <a:gd name="connsiteX1" fmla="*/ 162256 w 3653159"/>
                <a:gd name="connsiteY1" fmla="*/ 104450 h 468874"/>
                <a:gd name="connsiteX2" fmla="*/ 209998 w 3653159"/>
                <a:gd name="connsiteY2" fmla="*/ 1779 h 468874"/>
                <a:gd name="connsiteX3" fmla="*/ 605860 w 3653159"/>
                <a:gd name="connsiteY3" fmla="*/ 16914 h 468874"/>
                <a:gd name="connsiteX4" fmla="*/ 1382878 w 3653159"/>
                <a:gd name="connsiteY4" fmla="*/ 87192 h 468874"/>
                <a:gd name="connsiteX5" fmla="*/ 2024637 w 3653159"/>
                <a:gd name="connsiteY5" fmla="*/ 121806 h 468874"/>
                <a:gd name="connsiteX6" fmla="*/ 2791058 w 3653159"/>
                <a:gd name="connsiteY6" fmla="*/ 186474 h 468874"/>
                <a:gd name="connsiteX7" fmla="*/ 3653159 w 3653159"/>
                <a:gd name="connsiteY7" fmla="*/ 265226 h 468874"/>
                <a:gd name="connsiteX8" fmla="*/ 3278567 w 3653159"/>
                <a:gd name="connsiteY8" fmla="*/ 468874 h 468874"/>
                <a:gd name="connsiteX9" fmla="*/ 2008314 w 3653159"/>
                <a:gd name="connsiteY9" fmla="*/ 342283 h 468874"/>
                <a:gd name="connsiteX10" fmla="*/ 1501424 w 3653159"/>
                <a:gd name="connsiteY10" fmla="*/ 306404 h 468874"/>
                <a:gd name="connsiteX11" fmla="*/ 891960 w 3653159"/>
                <a:gd name="connsiteY11" fmla="*/ 252526 h 468874"/>
                <a:gd name="connsiteX12" fmla="*/ 381467 w 3653159"/>
                <a:gd name="connsiteY12" fmla="*/ 196428 h 468874"/>
                <a:gd name="connsiteX13" fmla="*/ 0 w 3653159"/>
                <a:gd name="connsiteY13" fmla="*/ 145940 h 468874"/>
                <a:gd name="connsiteX0" fmla="*/ 0 w 3653159"/>
                <a:gd name="connsiteY0" fmla="*/ 145940 h 468874"/>
                <a:gd name="connsiteX1" fmla="*/ 162256 w 3653159"/>
                <a:gd name="connsiteY1" fmla="*/ 104450 h 468874"/>
                <a:gd name="connsiteX2" fmla="*/ 209998 w 3653159"/>
                <a:gd name="connsiteY2" fmla="*/ 1779 h 468874"/>
                <a:gd name="connsiteX3" fmla="*/ 605860 w 3653159"/>
                <a:gd name="connsiteY3" fmla="*/ 16914 h 468874"/>
                <a:gd name="connsiteX4" fmla="*/ 1382878 w 3653159"/>
                <a:gd name="connsiteY4" fmla="*/ 87192 h 468874"/>
                <a:gd name="connsiteX5" fmla="*/ 2024637 w 3653159"/>
                <a:gd name="connsiteY5" fmla="*/ 121806 h 468874"/>
                <a:gd name="connsiteX6" fmla="*/ 2791058 w 3653159"/>
                <a:gd name="connsiteY6" fmla="*/ 186474 h 468874"/>
                <a:gd name="connsiteX7" fmla="*/ 3653159 w 3653159"/>
                <a:gd name="connsiteY7" fmla="*/ 265226 h 468874"/>
                <a:gd name="connsiteX8" fmla="*/ 3278567 w 3653159"/>
                <a:gd name="connsiteY8" fmla="*/ 468874 h 468874"/>
                <a:gd name="connsiteX9" fmla="*/ 2008314 w 3653159"/>
                <a:gd name="connsiteY9" fmla="*/ 342283 h 468874"/>
                <a:gd name="connsiteX10" fmla="*/ 1501424 w 3653159"/>
                <a:gd name="connsiteY10" fmla="*/ 306404 h 468874"/>
                <a:gd name="connsiteX11" fmla="*/ 891960 w 3653159"/>
                <a:gd name="connsiteY11" fmla="*/ 252526 h 468874"/>
                <a:gd name="connsiteX12" fmla="*/ 381467 w 3653159"/>
                <a:gd name="connsiteY12" fmla="*/ 196428 h 468874"/>
                <a:gd name="connsiteX13" fmla="*/ 0 w 3653159"/>
                <a:gd name="connsiteY13" fmla="*/ 145940 h 468874"/>
                <a:gd name="connsiteX0" fmla="*/ 0 w 3653159"/>
                <a:gd name="connsiteY0" fmla="*/ 144908 h 467842"/>
                <a:gd name="connsiteX1" fmla="*/ 162256 w 3653159"/>
                <a:gd name="connsiteY1" fmla="*/ 103418 h 467842"/>
                <a:gd name="connsiteX2" fmla="*/ 209998 w 3653159"/>
                <a:gd name="connsiteY2" fmla="*/ 747 h 467842"/>
                <a:gd name="connsiteX3" fmla="*/ 742385 w 3653159"/>
                <a:gd name="connsiteY3" fmla="*/ 31757 h 467842"/>
                <a:gd name="connsiteX4" fmla="*/ 1382878 w 3653159"/>
                <a:gd name="connsiteY4" fmla="*/ 86160 h 467842"/>
                <a:gd name="connsiteX5" fmla="*/ 2024637 w 3653159"/>
                <a:gd name="connsiteY5" fmla="*/ 120774 h 467842"/>
                <a:gd name="connsiteX6" fmla="*/ 2791058 w 3653159"/>
                <a:gd name="connsiteY6" fmla="*/ 185442 h 467842"/>
                <a:gd name="connsiteX7" fmla="*/ 3653159 w 3653159"/>
                <a:gd name="connsiteY7" fmla="*/ 264194 h 467842"/>
                <a:gd name="connsiteX8" fmla="*/ 3278567 w 3653159"/>
                <a:gd name="connsiteY8" fmla="*/ 467842 h 467842"/>
                <a:gd name="connsiteX9" fmla="*/ 2008314 w 3653159"/>
                <a:gd name="connsiteY9" fmla="*/ 341251 h 467842"/>
                <a:gd name="connsiteX10" fmla="*/ 1501424 w 3653159"/>
                <a:gd name="connsiteY10" fmla="*/ 305372 h 467842"/>
                <a:gd name="connsiteX11" fmla="*/ 891960 w 3653159"/>
                <a:gd name="connsiteY11" fmla="*/ 251494 h 467842"/>
                <a:gd name="connsiteX12" fmla="*/ 381467 w 3653159"/>
                <a:gd name="connsiteY12" fmla="*/ 195396 h 467842"/>
                <a:gd name="connsiteX13" fmla="*/ 0 w 3653159"/>
                <a:gd name="connsiteY13" fmla="*/ 144908 h 467842"/>
                <a:gd name="connsiteX0" fmla="*/ 0 w 3653159"/>
                <a:gd name="connsiteY0" fmla="*/ 144937 h 467871"/>
                <a:gd name="connsiteX1" fmla="*/ 162256 w 3653159"/>
                <a:gd name="connsiteY1" fmla="*/ 103447 h 467871"/>
                <a:gd name="connsiteX2" fmla="*/ 209998 w 3653159"/>
                <a:gd name="connsiteY2" fmla="*/ 776 h 467871"/>
                <a:gd name="connsiteX3" fmla="*/ 742385 w 3653159"/>
                <a:gd name="connsiteY3" fmla="*/ 31786 h 467871"/>
                <a:gd name="connsiteX4" fmla="*/ 1459078 w 3653159"/>
                <a:gd name="connsiteY4" fmla="*/ 92539 h 467871"/>
                <a:gd name="connsiteX5" fmla="*/ 2024637 w 3653159"/>
                <a:gd name="connsiteY5" fmla="*/ 120803 h 467871"/>
                <a:gd name="connsiteX6" fmla="*/ 2791058 w 3653159"/>
                <a:gd name="connsiteY6" fmla="*/ 185471 h 467871"/>
                <a:gd name="connsiteX7" fmla="*/ 3653159 w 3653159"/>
                <a:gd name="connsiteY7" fmla="*/ 264223 h 467871"/>
                <a:gd name="connsiteX8" fmla="*/ 3278567 w 3653159"/>
                <a:gd name="connsiteY8" fmla="*/ 467871 h 467871"/>
                <a:gd name="connsiteX9" fmla="*/ 2008314 w 3653159"/>
                <a:gd name="connsiteY9" fmla="*/ 341280 h 467871"/>
                <a:gd name="connsiteX10" fmla="*/ 1501424 w 3653159"/>
                <a:gd name="connsiteY10" fmla="*/ 305401 h 467871"/>
                <a:gd name="connsiteX11" fmla="*/ 891960 w 3653159"/>
                <a:gd name="connsiteY11" fmla="*/ 251523 h 467871"/>
                <a:gd name="connsiteX12" fmla="*/ 381467 w 3653159"/>
                <a:gd name="connsiteY12" fmla="*/ 195425 h 467871"/>
                <a:gd name="connsiteX13" fmla="*/ 0 w 3653159"/>
                <a:gd name="connsiteY13" fmla="*/ 144937 h 467871"/>
                <a:gd name="connsiteX0" fmla="*/ 0 w 3653159"/>
                <a:gd name="connsiteY0" fmla="*/ 144937 h 467871"/>
                <a:gd name="connsiteX1" fmla="*/ 162256 w 3653159"/>
                <a:gd name="connsiteY1" fmla="*/ 103447 h 467871"/>
                <a:gd name="connsiteX2" fmla="*/ 209998 w 3653159"/>
                <a:gd name="connsiteY2" fmla="*/ 776 h 467871"/>
                <a:gd name="connsiteX3" fmla="*/ 742385 w 3653159"/>
                <a:gd name="connsiteY3" fmla="*/ 31786 h 467871"/>
                <a:gd name="connsiteX4" fmla="*/ 1459078 w 3653159"/>
                <a:gd name="connsiteY4" fmla="*/ 92539 h 467871"/>
                <a:gd name="connsiteX5" fmla="*/ 2161162 w 3653159"/>
                <a:gd name="connsiteY5" fmla="*/ 146203 h 467871"/>
                <a:gd name="connsiteX6" fmla="*/ 2791058 w 3653159"/>
                <a:gd name="connsiteY6" fmla="*/ 185471 h 467871"/>
                <a:gd name="connsiteX7" fmla="*/ 3653159 w 3653159"/>
                <a:gd name="connsiteY7" fmla="*/ 264223 h 467871"/>
                <a:gd name="connsiteX8" fmla="*/ 3278567 w 3653159"/>
                <a:gd name="connsiteY8" fmla="*/ 467871 h 467871"/>
                <a:gd name="connsiteX9" fmla="*/ 2008314 w 3653159"/>
                <a:gd name="connsiteY9" fmla="*/ 341280 h 467871"/>
                <a:gd name="connsiteX10" fmla="*/ 1501424 w 3653159"/>
                <a:gd name="connsiteY10" fmla="*/ 305401 h 467871"/>
                <a:gd name="connsiteX11" fmla="*/ 891960 w 3653159"/>
                <a:gd name="connsiteY11" fmla="*/ 251523 h 467871"/>
                <a:gd name="connsiteX12" fmla="*/ 381467 w 3653159"/>
                <a:gd name="connsiteY12" fmla="*/ 195425 h 467871"/>
                <a:gd name="connsiteX13" fmla="*/ 0 w 3653159"/>
                <a:gd name="connsiteY13" fmla="*/ 144937 h 467871"/>
                <a:gd name="connsiteX0" fmla="*/ 0 w 3653159"/>
                <a:gd name="connsiteY0" fmla="*/ 144937 h 467871"/>
                <a:gd name="connsiteX1" fmla="*/ 157493 w 3653159"/>
                <a:gd name="connsiteY1" fmla="*/ 91541 h 467871"/>
                <a:gd name="connsiteX2" fmla="*/ 209998 w 3653159"/>
                <a:gd name="connsiteY2" fmla="*/ 776 h 467871"/>
                <a:gd name="connsiteX3" fmla="*/ 742385 w 3653159"/>
                <a:gd name="connsiteY3" fmla="*/ 31786 h 467871"/>
                <a:gd name="connsiteX4" fmla="*/ 1459078 w 3653159"/>
                <a:gd name="connsiteY4" fmla="*/ 92539 h 467871"/>
                <a:gd name="connsiteX5" fmla="*/ 2161162 w 3653159"/>
                <a:gd name="connsiteY5" fmla="*/ 146203 h 467871"/>
                <a:gd name="connsiteX6" fmla="*/ 2791058 w 3653159"/>
                <a:gd name="connsiteY6" fmla="*/ 185471 h 467871"/>
                <a:gd name="connsiteX7" fmla="*/ 3653159 w 3653159"/>
                <a:gd name="connsiteY7" fmla="*/ 264223 h 467871"/>
                <a:gd name="connsiteX8" fmla="*/ 3278567 w 3653159"/>
                <a:gd name="connsiteY8" fmla="*/ 467871 h 467871"/>
                <a:gd name="connsiteX9" fmla="*/ 2008314 w 3653159"/>
                <a:gd name="connsiteY9" fmla="*/ 341280 h 467871"/>
                <a:gd name="connsiteX10" fmla="*/ 1501424 w 3653159"/>
                <a:gd name="connsiteY10" fmla="*/ 305401 h 467871"/>
                <a:gd name="connsiteX11" fmla="*/ 891960 w 3653159"/>
                <a:gd name="connsiteY11" fmla="*/ 251523 h 467871"/>
                <a:gd name="connsiteX12" fmla="*/ 381467 w 3653159"/>
                <a:gd name="connsiteY12" fmla="*/ 195425 h 467871"/>
                <a:gd name="connsiteX13" fmla="*/ 0 w 3653159"/>
                <a:gd name="connsiteY13" fmla="*/ 144937 h 467871"/>
                <a:gd name="connsiteX0" fmla="*/ 0 w 3653159"/>
                <a:gd name="connsiteY0" fmla="*/ 173133 h 496067"/>
                <a:gd name="connsiteX1" fmla="*/ 157493 w 3653159"/>
                <a:gd name="connsiteY1" fmla="*/ 119737 h 496067"/>
                <a:gd name="connsiteX2" fmla="*/ 209998 w 3653159"/>
                <a:gd name="connsiteY2" fmla="*/ 397 h 496067"/>
                <a:gd name="connsiteX3" fmla="*/ 742385 w 3653159"/>
                <a:gd name="connsiteY3" fmla="*/ 59982 h 496067"/>
                <a:gd name="connsiteX4" fmla="*/ 1459078 w 3653159"/>
                <a:gd name="connsiteY4" fmla="*/ 120735 h 496067"/>
                <a:gd name="connsiteX5" fmla="*/ 2161162 w 3653159"/>
                <a:gd name="connsiteY5" fmla="*/ 174399 h 496067"/>
                <a:gd name="connsiteX6" fmla="*/ 2791058 w 3653159"/>
                <a:gd name="connsiteY6" fmla="*/ 213667 h 496067"/>
                <a:gd name="connsiteX7" fmla="*/ 3653159 w 3653159"/>
                <a:gd name="connsiteY7" fmla="*/ 292419 h 496067"/>
                <a:gd name="connsiteX8" fmla="*/ 3278567 w 3653159"/>
                <a:gd name="connsiteY8" fmla="*/ 496067 h 496067"/>
                <a:gd name="connsiteX9" fmla="*/ 2008314 w 3653159"/>
                <a:gd name="connsiteY9" fmla="*/ 369476 h 496067"/>
                <a:gd name="connsiteX10" fmla="*/ 1501424 w 3653159"/>
                <a:gd name="connsiteY10" fmla="*/ 333597 h 496067"/>
                <a:gd name="connsiteX11" fmla="*/ 891960 w 3653159"/>
                <a:gd name="connsiteY11" fmla="*/ 279719 h 496067"/>
                <a:gd name="connsiteX12" fmla="*/ 381467 w 3653159"/>
                <a:gd name="connsiteY12" fmla="*/ 223621 h 496067"/>
                <a:gd name="connsiteX13" fmla="*/ 0 w 3653159"/>
                <a:gd name="connsiteY13" fmla="*/ 173133 h 496067"/>
                <a:gd name="connsiteX0" fmla="*/ 0 w 3653159"/>
                <a:gd name="connsiteY0" fmla="*/ 172736 h 495670"/>
                <a:gd name="connsiteX1" fmla="*/ 157493 w 3653159"/>
                <a:gd name="connsiteY1" fmla="*/ 119340 h 495670"/>
                <a:gd name="connsiteX2" fmla="*/ 209998 w 3653159"/>
                <a:gd name="connsiteY2" fmla="*/ 0 h 495670"/>
                <a:gd name="connsiteX3" fmla="*/ 742385 w 3653159"/>
                <a:gd name="connsiteY3" fmla="*/ 59585 h 495670"/>
                <a:gd name="connsiteX4" fmla="*/ 1459078 w 3653159"/>
                <a:gd name="connsiteY4" fmla="*/ 120338 h 495670"/>
                <a:gd name="connsiteX5" fmla="*/ 2161162 w 3653159"/>
                <a:gd name="connsiteY5" fmla="*/ 174002 h 495670"/>
                <a:gd name="connsiteX6" fmla="*/ 2791058 w 3653159"/>
                <a:gd name="connsiteY6" fmla="*/ 213270 h 495670"/>
                <a:gd name="connsiteX7" fmla="*/ 3653159 w 3653159"/>
                <a:gd name="connsiteY7" fmla="*/ 292022 h 495670"/>
                <a:gd name="connsiteX8" fmla="*/ 3278567 w 3653159"/>
                <a:gd name="connsiteY8" fmla="*/ 495670 h 495670"/>
                <a:gd name="connsiteX9" fmla="*/ 2008314 w 3653159"/>
                <a:gd name="connsiteY9" fmla="*/ 369079 h 495670"/>
                <a:gd name="connsiteX10" fmla="*/ 1501424 w 3653159"/>
                <a:gd name="connsiteY10" fmla="*/ 333200 h 495670"/>
                <a:gd name="connsiteX11" fmla="*/ 891960 w 3653159"/>
                <a:gd name="connsiteY11" fmla="*/ 279322 h 495670"/>
                <a:gd name="connsiteX12" fmla="*/ 381467 w 3653159"/>
                <a:gd name="connsiteY12" fmla="*/ 223224 h 495670"/>
                <a:gd name="connsiteX13" fmla="*/ 0 w 3653159"/>
                <a:gd name="connsiteY13" fmla="*/ 172736 h 495670"/>
                <a:gd name="connsiteX0" fmla="*/ 0 w 3653159"/>
                <a:gd name="connsiteY0" fmla="*/ 153686 h 476620"/>
                <a:gd name="connsiteX1" fmla="*/ 157493 w 3653159"/>
                <a:gd name="connsiteY1" fmla="*/ 100290 h 476620"/>
                <a:gd name="connsiteX2" fmla="*/ 193329 w 3653159"/>
                <a:gd name="connsiteY2" fmla="*/ 0 h 476620"/>
                <a:gd name="connsiteX3" fmla="*/ 742385 w 3653159"/>
                <a:gd name="connsiteY3" fmla="*/ 40535 h 476620"/>
                <a:gd name="connsiteX4" fmla="*/ 1459078 w 3653159"/>
                <a:gd name="connsiteY4" fmla="*/ 101288 h 476620"/>
                <a:gd name="connsiteX5" fmla="*/ 2161162 w 3653159"/>
                <a:gd name="connsiteY5" fmla="*/ 154952 h 476620"/>
                <a:gd name="connsiteX6" fmla="*/ 2791058 w 3653159"/>
                <a:gd name="connsiteY6" fmla="*/ 194220 h 476620"/>
                <a:gd name="connsiteX7" fmla="*/ 3653159 w 3653159"/>
                <a:gd name="connsiteY7" fmla="*/ 272972 h 476620"/>
                <a:gd name="connsiteX8" fmla="*/ 3278567 w 3653159"/>
                <a:gd name="connsiteY8" fmla="*/ 476620 h 476620"/>
                <a:gd name="connsiteX9" fmla="*/ 2008314 w 3653159"/>
                <a:gd name="connsiteY9" fmla="*/ 350029 h 476620"/>
                <a:gd name="connsiteX10" fmla="*/ 1501424 w 3653159"/>
                <a:gd name="connsiteY10" fmla="*/ 314150 h 476620"/>
                <a:gd name="connsiteX11" fmla="*/ 891960 w 3653159"/>
                <a:gd name="connsiteY11" fmla="*/ 260272 h 476620"/>
                <a:gd name="connsiteX12" fmla="*/ 381467 w 3653159"/>
                <a:gd name="connsiteY12" fmla="*/ 204174 h 476620"/>
                <a:gd name="connsiteX13" fmla="*/ 0 w 3653159"/>
                <a:gd name="connsiteY13" fmla="*/ 153686 h 476620"/>
                <a:gd name="connsiteX0" fmla="*/ 0 w 3653159"/>
                <a:gd name="connsiteY0" fmla="*/ 167973 h 490907"/>
                <a:gd name="connsiteX1" fmla="*/ 157493 w 3653159"/>
                <a:gd name="connsiteY1" fmla="*/ 114577 h 490907"/>
                <a:gd name="connsiteX2" fmla="*/ 183804 w 3653159"/>
                <a:gd name="connsiteY2" fmla="*/ 0 h 490907"/>
                <a:gd name="connsiteX3" fmla="*/ 742385 w 3653159"/>
                <a:gd name="connsiteY3" fmla="*/ 54822 h 490907"/>
                <a:gd name="connsiteX4" fmla="*/ 1459078 w 3653159"/>
                <a:gd name="connsiteY4" fmla="*/ 115575 h 490907"/>
                <a:gd name="connsiteX5" fmla="*/ 2161162 w 3653159"/>
                <a:gd name="connsiteY5" fmla="*/ 169239 h 490907"/>
                <a:gd name="connsiteX6" fmla="*/ 2791058 w 3653159"/>
                <a:gd name="connsiteY6" fmla="*/ 208507 h 490907"/>
                <a:gd name="connsiteX7" fmla="*/ 3653159 w 3653159"/>
                <a:gd name="connsiteY7" fmla="*/ 287259 h 490907"/>
                <a:gd name="connsiteX8" fmla="*/ 3278567 w 3653159"/>
                <a:gd name="connsiteY8" fmla="*/ 490907 h 490907"/>
                <a:gd name="connsiteX9" fmla="*/ 2008314 w 3653159"/>
                <a:gd name="connsiteY9" fmla="*/ 364316 h 490907"/>
                <a:gd name="connsiteX10" fmla="*/ 1501424 w 3653159"/>
                <a:gd name="connsiteY10" fmla="*/ 328437 h 490907"/>
                <a:gd name="connsiteX11" fmla="*/ 891960 w 3653159"/>
                <a:gd name="connsiteY11" fmla="*/ 274559 h 490907"/>
                <a:gd name="connsiteX12" fmla="*/ 381467 w 3653159"/>
                <a:gd name="connsiteY12" fmla="*/ 218461 h 490907"/>
                <a:gd name="connsiteX13" fmla="*/ 0 w 3653159"/>
                <a:gd name="connsiteY13" fmla="*/ 167973 h 490907"/>
                <a:gd name="connsiteX0" fmla="*/ 0 w 3653159"/>
                <a:gd name="connsiteY0" fmla="*/ 167973 h 490907"/>
                <a:gd name="connsiteX1" fmla="*/ 157493 w 3653159"/>
                <a:gd name="connsiteY1" fmla="*/ 114577 h 490907"/>
                <a:gd name="connsiteX2" fmla="*/ 183804 w 3653159"/>
                <a:gd name="connsiteY2" fmla="*/ 0 h 490907"/>
                <a:gd name="connsiteX3" fmla="*/ 742385 w 3653159"/>
                <a:gd name="connsiteY3" fmla="*/ 54822 h 490907"/>
                <a:gd name="connsiteX4" fmla="*/ 1459078 w 3653159"/>
                <a:gd name="connsiteY4" fmla="*/ 115575 h 490907"/>
                <a:gd name="connsiteX5" fmla="*/ 2161162 w 3653159"/>
                <a:gd name="connsiteY5" fmla="*/ 169239 h 490907"/>
                <a:gd name="connsiteX6" fmla="*/ 2791058 w 3653159"/>
                <a:gd name="connsiteY6" fmla="*/ 208507 h 490907"/>
                <a:gd name="connsiteX7" fmla="*/ 3653159 w 3653159"/>
                <a:gd name="connsiteY7" fmla="*/ 287259 h 490907"/>
                <a:gd name="connsiteX8" fmla="*/ 3278567 w 3653159"/>
                <a:gd name="connsiteY8" fmla="*/ 490907 h 490907"/>
                <a:gd name="connsiteX9" fmla="*/ 2008314 w 3653159"/>
                <a:gd name="connsiteY9" fmla="*/ 364316 h 490907"/>
                <a:gd name="connsiteX10" fmla="*/ 1501424 w 3653159"/>
                <a:gd name="connsiteY10" fmla="*/ 328437 h 490907"/>
                <a:gd name="connsiteX11" fmla="*/ 891960 w 3653159"/>
                <a:gd name="connsiteY11" fmla="*/ 274559 h 490907"/>
                <a:gd name="connsiteX12" fmla="*/ 381467 w 3653159"/>
                <a:gd name="connsiteY12" fmla="*/ 218461 h 490907"/>
                <a:gd name="connsiteX13" fmla="*/ 0 w 3653159"/>
                <a:gd name="connsiteY13" fmla="*/ 167973 h 490907"/>
                <a:gd name="connsiteX0" fmla="*/ 0 w 3653159"/>
                <a:gd name="connsiteY0" fmla="*/ 167973 h 490907"/>
                <a:gd name="connsiteX1" fmla="*/ 167018 w 3653159"/>
                <a:gd name="connsiteY1" fmla="*/ 114577 h 490907"/>
                <a:gd name="connsiteX2" fmla="*/ 183804 w 3653159"/>
                <a:gd name="connsiteY2" fmla="*/ 0 h 490907"/>
                <a:gd name="connsiteX3" fmla="*/ 742385 w 3653159"/>
                <a:gd name="connsiteY3" fmla="*/ 54822 h 490907"/>
                <a:gd name="connsiteX4" fmla="*/ 1459078 w 3653159"/>
                <a:gd name="connsiteY4" fmla="*/ 115575 h 490907"/>
                <a:gd name="connsiteX5" fmla="*/ 2161162 w 3653159"/>
                <a:gd name="connsiteY5" fmla="*/ 169239 h 490907"/>
                <a:gd name="connsiteX6" fmla="*/ 2791058 w 3653159"/>
                <a:gd name="connsiteY6" fmla="*/ 208507 h 490907"/>
                <a:gd name="connsiteX7" fmla="*/ 3653159 w 3653159"/>
                <a:gd name="connsiteY7" fmla="*/ 287259 h 490907"/>
                <a:gd name="connsiteX8" fmla="*/ 3278567 w 3653159"/>
                <a:gd name="connsiteY8" fmla="*/ 490907 h 490907"/>
                <a:gd name="connsiteX9" fmla="*/ 2008314 w 3653159"/>
                <a:gd name="connsiteY9" fmla="*/ 364316 h 490907"/>
                <a:gd name="connsiteX10" fmla="*/ 1501424 w 3653159"/>
                <a:gd name="connsiteY10" fmla="*/ 328437 h 490907"/>
                <a:gd name="connsiteX11" fmla="*/ 891960 w 3653159"/>
                <a:gd name="connsiteY11" fmla="*/ 274559 h 490907"/>
                <a:gd name="connsiteX12" fmla="*/ 381467 w 3653159"/>
                <a:gd name="connsiteY12" fmla="*/ 218461 h 490907"/>
                <a:gd name="connsiteX13" fmla="*/ 0 w 3653159"/>
                <a:gd name="connsiteY13" fmla="*/ 167973 h 490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53159" h="490907">
                  <a:moveTo>
                    <a:pt x="0" y="167973"/>
                  </a:moveTo>
                  <a:cubicBezTo>
                    <a:pt x="68240" y="149468"/>
                    <a:pt x="136384" y="142572"/>
                    <a:pt x="167018" y="114577"/>
                  </a:cubicBezTo>
                  <a:cubicBezTo>
                    <a:pt x="197652" y="86582"/>
                    <a:pt x="209882" y="46339"/>
                    <a:pt x="183804" y="0"/>
                  </a:cubicBezTo>
                  <a:cubicBezTo>
                    <a:pt x="303775" y="21130"/>
                    <a:pt x="529839" y="35560"/>
                    <a:pt x="742385" y="54822"/>
                  </a:cubicBezTo>
                  <a:lnTo>
                    <a:pt x="1459078" y="115575"/>
                  </a:lnTo>
                  <a:lnTo>
                    <a:pt x="2161162" y="169239"/>
                  </a:lnTo>
                  <a:cubicBezTo>
                    <a:pt x="2411734" y="184198"/>
                    <a:pt x="2542392" y="188837"/>
                    <a:pt x="2791058" y="208507"/>
                  </a:cubicBezTo>
                  <a:cubicBezTo>
                    <a:pt x="3039724" y="228177"/>
                    <a:pt x="3243295" y="256597"/>
                    <a:pt x="3653159" y="287259"/>
                  </a:cubicBezTo>
                  <a:lnTo>
                    <a:pt x="3278567" y="490907"/>
                  </a:lnTo>
                  <a:lnTo>
                    <a:pt x="2008314" y="364316"/>
                  </a:lnTo>
                  <a:cubicBezTo>
                    <a:pt x="1712123" y="337238"/>
                    <a:pt x="1687483" y="343397"/>
                    <a:pt x="1501424" y="328437"/>
                  </a:cubicBezTo>
                  <a:lnTo>
                    <a:pt x="891960" y="274559"/>
                  </a:lnTo>
                  <a:lnTo>
                    <a:pt x="381467" y="218461"/>
                  </a:lnTo>
                  <a:cubicBezTo>
                    <a:pt x="232807" y="200697"/>
                    <a:pt x="109560" y="186478"/>
                    <a:pt x="0" y="167973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9D7067B0-98DE-2FB8-D5F3-4467CF68599D}"/>
                </a:ext>
              </a:extLst>
            </p:cNvPr>
            <p:cNvSpPr/>
            <p:nvPr/>
          </p:nvSpPr>
          <p:spPr>
            <a:xfrm>
              <a:off x="2752724" y="2739078"/>
              <a:ext cx="1272685" cy="339878"/>
            </a:xfrm>
            <a:prstGeom prst="arc">
              <a:avLst>
                <a:gd name="adj1" fmla="val 10682548"/>
                <a:gd name="adj2" fmla="val 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Cylinder 27">
            <a:extLst>
              <a:ext uri="{FF2B5EF4-FFF2-40B4-BE49-F238E27FC236}">
                <a16:creationId xmlns:a16="http://schemas.microsoft.com/office/drawing/2014/main" id="{E6900E55-9E27-FECD-586A-C1976EA844BA}"/>
              </a:ext>
            </a:extLst>
          </p:cNvPr>
          <p:cNvSpPr/>
          <p:nvPr/>
        </p:nvSpPr>
        <p:spPr>
          <a:xfrm>
            <a:off x="5513021" y="1288007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89310A69-2578-1249-A380-57D5E53A521B}"/>
              </a:ext>
            </a:extLst>
          </p:cNvPr>
          <p:cNvSpPr/>
          <p:nvPr/>
        </p:nvSpPr>
        <p:spPr>
          <a:xfrm>
            <a:off x="2747935" y="1475723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DE4448F-54A1-C99D-4AE5-2885567727BD}"/>
              </a:ext>
            </a:extLst>
          </p:cNvPr>
          <p:cNvGrpSpPr/>
          <p:nvPr/>
        </p:nvGrpSpPr>
        <p:grpSpPr>
          <a:xfrm>
            <a:off x="7085869" y="2656846"/>
            <a:ext cx="4306309" cy="1168003"/>
            <a:chOff x="7085869" y="2656846"/>
            <a:chExt cx="4306309" cy="1168003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98D1F60C-3AFC-C290-AEF7-865FF1FD1849}"/>
                </a:ext>
              </a:extLst>
            </p:cNvPr>
            <p:cNvSpPr/>
            <p:nvPr/>
          </p:nvSpPr>
          <p:spPr>
            <a:xfrm rot="11100000" flipV="1">
              <a:off x="7848116" y="2994400"/>
              <a:ext cx="3176176" cy="316177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3325411 w 6473952"/>
                <a:gd name="connsiteY3" fmla="*/ 308767 h 320040"/>
                <a:gd name="connsiteX4" fmla="*/ 0 w 6473952"/>
                <a:gd name="connsiteY4" fmla="*/ 320040 h 320040"/>
                <a:gd name="connsiteX0" fmla="*/ 0 w 3363700"/>
                <a:gd name="connsiteY0" fmla="*/ 324433 h 324433"/>
                <a:gd name="connsiteX1" fmla="*/ 32516 w 3363700"/>
                <a:gd name="connsiteY1" fmla="*/ 4393 h 324433"/>
                <a:gd name="connsiteX2" fmla="*/ 3363700 w 3363700"/>
                <a:gd name="connsiteY2" fmla="*/ 0 h 324433"/>
                <a:gd name="connsiteX3" fmla="*/ 3325411 w 3363700"/>
                <a:gd name="connsiteY3" fmla="*/ 313160 h 324433"/>
                <a:gd name="connsiteX4" fmla="*/ 0 w 3363700"/>
                <a:gd name="connsiteY4" fmla="*/ 324433 h 324433"/>
                <a:gd name="connsiteX0" fmla="*/ 0 w 3325411"/>
                <a:gd name="connsiteY0" fmla="*/ 320040 h 320040"/>
                <a:gd name="connsiteX1" fmla="*/ 32516 w 3325411"/>
                <a:gd name="connsiteY1" fmla="*/ 0 h 320040"/>
                <a:gd name="connsiteX2" fmla="*/ 3164832 w 3325411"/>
                <a:gd name="connsiteY2" fmla="*/ 10079 h 320040"/>
                <a:gd name="connsiteX3" fmla="*/ 3325411 w 3325411"/>
                <a:gd name="connsiteY3" fmla="*/ 308767 h 320040"/>
                <a:gd name="connsiteX4" fmla="*/ 0 w 3325411"/>
                <a:gd name="connsiteY4" fmla="*/ 320040 h 320040"/>
                <a:gd name="connsiteX0" fmla="*/ 0 w 3185690"/>
                <a:gd name="connsiteY0" fmla="*/ 320040 h 320040"/>
                <a:gd name="connsiteX1" fmla="*/ 32516 w 3185690"/>
                <a:gd name="connsiteY1" fmla="*/ 0 h 320040"/>
                <a:gd name="connsiteX2" fmla="*/ 3164832 w 3185690"/>
                <a:gd name="connsiteY2" fmla="*/ 10079 h 320040"/>
                <a:gd name="connsiteX3" fmla="*/ 3185690 w 3185690"/>
                <a:gd name="connsiteY3" fmla="*/ 302917 h 320040"/>
                <a:gd name="connsiteX4" fmla="*/ 0 w 3185690"/>
                <a:gd name="connsiteY4" fmla="*/ 320040 h 320040"/>
                <a:gd name="connsiteX0" fmla="*/ 0 w 3164832"/>
                <a:gd name="connsiteY0" fmla="*/ 320040 h 320040"/>
                <a:gd name="connsiteX1" fmla="*/ 32516 w 3164832"/>
                <a:gd name="connsiteY1" fmla="*/ 0 h 320040"/>
                <a:gd name="connsiteX2" fmla="*/ 3164832 w 3164832"/>
                <a:gd name="connsiteY2" fmla="*/ 10079 h 320040"/>
                <a:gd name="connsiteX3" fmla="*/ 3141331 w 3164832"/>
                <a:gd name="connsiteY3" fmla="*/ 318159 h 320040"/>
                <a:gd name="connsiteX4" fmla="*/ 0 w 3164832"/>
                <a:gd name="connsiteY4" fmla="*/ 320040 h 320040"/>
                <a:gd name="connsiteX0" fmla="*/ 0 w 3179066"/>
                <a:gd name="connsiteY0" fmla="*/ 320040 h 320040"/>
                <a:gd name="connsiteX1" fmla="*/ 32516 w 3179066"/>
                <a:gd name="connsiteY1" fmla="*/ 0 h 320040"/>
                <a:gd name="connsiteX2" fmla="*/ 3179066 w 3179066"/>
                <a:gd name="connsiteY2" fmla="*/ 11324 h 320040"/>
                <a:gd name="connsiteX3" fmla="*/ 3141331 w 3179066"/>
                <a:gd name="connsiteY3" fmla="*/ 318159 h 320040"/>
                <a:gd name="connsiteX4" fmla="*/ 0 w 3179066"/>
                <a:gd name="connsiteY4" fmla="*/ 320040 h 320040"/>
                <a:gd name="connsiteX0" fmla="*/ 0 w 3179066"/>
                <a:gd name="connsiteY0" fmla="*/ 308716 h 308716"/>
                <a:gd name="connsiteX1" fmla="*/ 39134 w 3179066"/>
                <a:gd name="connsiteY1" fmla="*/ 16265 h 308716"/>
                <a:gd name="connsiteX2" fmla="*/ 3179066 w 3179066"/>
                <a:gd name="connsiteY2" fmla="*/ 0 h 308716"/>
                <a:gd name="connsiteX3" fmla="*/ 3141331 w 3179066"/>
                <a:gd name="connsiteY3" fmla="*/ 306835 h 308716"/>
                <a:gd name="connsiteX4" fmla="*/ 0 w 3179066"/>
                <a:gd name="connsiteY4" fmla="*/ 308716 h 308716"/>
                <a:gd name="connsiteX0" fmla="*/ 0 w 3173403"/>
                <a:gd name="connsiteY0" fmla="*/ 295702 h 295702"/>
                <a:gd name="connsiteX1" fmla="*/ 39134 w 3173403"/>
                <a:gd name="connsiteY1" fmla="*/ 3251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73403"/>
                <a:gd name="connsiteY0" fmla="*/ 295702 h 295702"/>
                <a:gd name="connsiteX1" fmla="*/ 39353 w 3173403"/>
                <a:gd name="connsiteY1" fmla="*/ 764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41331 w 3149345"/>
                <a:gd name="connsiteY3" fmla="*/ 293057 h 294938"/>
                <a:gd name="connsiteX4" fmla="*/ 0 w 3149345"/>
                <a:gd name="connsiteY4" fmla="*/ 294938 h 294938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17686 w 3149345"/>
                <a:gd name="connsiteY3" fmla="*/ 291121 h 294938"/>
                <a:gd name="connsiteX4" fmla="*/ 0 w 3149345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17686 w 3161167"/>
                <a:gd name="connsiteY3" fmla="*/ 291121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923 w 3161167"/>
                <a:gd name="connsiteY3" fmla="*/ 287664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2623 w 3161167"/>
                <a:gd name="connsiteY3" fmla="*/ 289295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716 w 3161167"/>
                <a:gd name="connsiteY3" fmla="*/ 289876 h 294938"/>
                <a:gd name="connsiteX4" fmla="*/ 0 w 3161167"/>
                <a:gd name="connsiteY4" fmla="*/ 294938 h 294938"/>
                <a:gd name="connsiteX0" fmla="*/ 0 w 3165896"/>
                <a:gd name="connsiteY0" fmla="*/ 294938 h 294938"/>
                <a:gd name="connsiteX1" fmla="*/ 39353 w 3165896"/>
                <a:gd name="connsiteY1" fmla="*/ 0 h 294938"/>
                <a:gd name="connsiteX2" fmla="*/ 3165896 w 3165896"/>
                <a:gd name="connsiteY2" fmla="*/ 3080 h 294938"/>
                <a:gd name="connsiteX3" fmla="*/ 3129716 w 3165896"/>
                <a:gd name="connsiteY3" fmla="*/ 289876 h 294938"/>
                <a:gd name="connsiteX4" fmla="*/ 0 w 3165896"/>
                <a:gd name="connsiteY4" fmla="*/ 294938 h 29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5896" h="294938">
                  <a:moveTo>
                    <a:pt x="0" y="294938"/>
                  </a:moveTo>
                  <a:lnTo>
                    <a:pt x="39353" y="0"/>
                  </a:lnTo>
                  <a:lnTo>
                    <a:pt x="3165896" y="3080"/>
                  </a:lnTo>
                  <a:lnTo>
                    <a:pt x="3129716" y="289876"/>
                  </a:lnTo>
                  <a:lnTo>
                    <a:pt x="0" y="294938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1892F9E-6CD1-DA9F-51B0-05425CE2D567}"/>
                </a:ext>
              </a:extLst>
            </p:cNvPr>
            <p:cNvSpPr/>
            <p:nvPr/>
          </p:nvSpPr>
          <p:spPr>
            <a:xfrm rot="11100000" flipV="1">
              <a:off x="7085869" y="3500023"/>
              <a:ext cx="3355373" cy="324826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8873"/>
                <a:gd name="connsiteX1" fmla="*/ 32516 w 6473952"/>
                <a:gd name="connsiteY1" fmla="*/ 0 h 328873"/>
                <a:gd name="connsiteX2" fmla="*/ 6473952 w 6473952"/>
                <a:gd name="connsiteY2" fmla="*/ 0 h 328873"/>
                <a:gd name="connsiteX3" fmla="*/ 3838390 w 6473952"/>
                <a:gd name="connsiteY3" fmla="*/ 328873 h 328873"/>
                <a:gd name="connsiteX4" fmla="*/ 0 w 6473952"/>
                <a:gd name="connsiteY4" fmla="*/ 320040 h 328873"/>
                <a:gd name="connsiteX0" fmla="*/ 0 w 3838390"/>
                <a:gd name="connsiteY0" fmla="*/ 320359 h 329192"/>
                <a:gd name="connsiteX1" fmla="*/ 32516 w 3838390"/>
                <a:gd name="connsiteY1" fmla="*/ 319 h 329192"/>
                <a:gd name="connsiteX2" fmla="*/ 3549971 w 3838390"/>
                <a:gd name="connsiteY2" fmla="*/ 0 h 329192"/>
                <a:gd name="connsiteX3" fmla="*/ 3838390 w 3838390"/>
                <a:gd name="connsiteY3" fmla="*/ 329192 h 329192"/>
                <a:gd name="connsiteX4" fmla="*/ 0 w 3838390"/>
                <a:gd name="connsiteY4" fmla="*/ 320359 h 329192"/>
                <a:gd name="connsiteX0" fmla="*/ 0 w 3549971"/>
                <a:gd name="connsiteY0" fmla="*/ 320359 h 321683"/>
                <a:gd name="connsiteX1" fmla="*/ 32516 w 3549971"/>
                <a:gd name="connsiteY1" fmla="*/ 319 h 321683"/>
                <a:gd name="connsiteX2" fmla="*/ 3549971 w 3549971"/>
                <a:gd name="connsiteY2" fmla="*/ 0 h 321683"/>
                <a:gd name="connsiteX3" fmla="*/ 3536236 w 3549971"/>
                <a:gd name="connsiteY3" fmla="*/ 321683 h 321683"/>
                <a:gd name="connsiteX4" fmla="*/ 0 w 3549971"/>
                <a:gd name="connsiteY4" fmla="*/ 320359 h 321683"/>
                <a:gd name="connsiteX0" fmla="*/ 0 w 3549971"/>
                <a:gd name="connsiteY0" fmla="*/ 320359 h 325560"/>
                <a:gd name="connsiteX1" fmla="*/ 32516 w 3549971"/>
                <a:gd name="connsiteY1" fmla="*/ 319 h 325560"/>
                <a:gd name="connsiteX2" fmla="*/ 3549971 w 3549971"/>
                <a:gd name="connsiteY2" fmla="*/ 0 h 325560"/>
                <a:gd name="connsiteX3" fmla="*/ 3325547 w 3549971"/>
                <a:gd name="connsiteY3" fmla="*/ 325560 h 325560"/>
                <a:gd name="connsiteX4" fmla="*/ 0 w 3549971"/>
                <a:gd name="connsiteY4" fmla="*/ 320359 h 325560"/>
                <a:gd name="connsiteX0" fmla="*/ 0 w 3355373"/>
                <a:gd name="connsiteY0" fmla="*/ 320040 h 325241"/>
                <a:gd name="connsiteX1" fmla="*/ 32516 w 3355373"/>
                <a:gd name="connsiteY1" fmla="*/ 0 h 325241"/>
                <a:gd name="connsiteX2" fmla="*/ 3355373 w 3355373"/>
                <a:gd name="connsiteY2" fmla="*/ 1779 h 325241"/>
                <a:gd name="connsiteX3" fmla="*/ 3325547 w 3355373"/>
                <a:gd name="connsiteY3" fmla="*/ 325241 h 325241"/>
                <a:gd name="connsiteX4" fmla="*/ 0 w 3355373"/>
                <a:gd name="connsiteY4" fmla="*/ 320040 h 325241"/>
                <a:gd name="connsiteX0" fmla="*/ 0 w 3355373"/>
                <a:gd name="connsiteY0" fmla="*/ 320040 h 324826"/>
                <a:gd name="connsiteX1" fmla="*/ 32516 w 3355373"/>
                <a:gd name="connsiteY1" fmla="*/ 0 h 324826"/>
                <a:gd name="connsiteX2" fmla="*/ 3355373 w 3355373"/>
                <a:gd name="connsiteY2" fmla="*/ 1779 h 324826"/>
                <a:gd name="connsiteX3" fmla="*/ 3320803 w 3355373"/>
                <a:gd name="connsiteY3" fmla="*/ 324826 h 324826"/>
                <a:gd name="connsiteX4" fmla="*/ 0 w 3355373"/>
                <a:gd name="connsiteY4" fmla="*/ 320040 h 32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373" h="324826">
                  <a:moveTo>
                    <a:pt x="0" y="320040"/>
                  </a:moveTo>
                  <a:lnTo>
                    <a:pt x="32516" y="0"/>
                  </a:lnTo>
                  <a:lnTo>
                    <a:pt x="3355373" y="1779"/>
                  </a:lnTo>
                  <a:lnTo>
                    <a:pt x="3320803" y="324826"/>
                  </a:lnTo>
                  <a:lnTo>
                    <a:pt x="0" y="320040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7FE6CB-9BC2-78B4-2D72-59174C1A9FF4}"/>
                </a:ext>
              </a:extLst>
            </p:cNvPr>
            <p:cNvSpPr/>
            <p:nvPr/>
          </p:nvSpPr>
          <p:spPr>
            <a:xfrm>
              <a:off x="7873866" y="2656846"/>
              <a:ext cx="3367453" cy="468189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126709 w 6359900"/>
                <a:gd name="connsiteY0" fmla="*/ 756425 h 756425"/>
                <a:gd name="connsiteX1" fmla="*/ 2804329 w 6359900"/>
                <a:gd name="connsiteY1" fmla="*/ 466787 h 756425"/>
                <a:gd name="connsiteX2" fmla="*/ 2967 w 6359900"/>
                <a:gd name="connsiteY2" fmla="*/ 0 h 756425"/>
                <a:gd name="connsiteX3" fmla="*/ 6359900 w 6359900"/>
                <a:gd name="connsiteY3" fmla="*/ 541794 h 756425"/>
                <a:gd name="connsiteX4" fmla="*/ 6126709 w 6359900"/>
                <a:gd name="connsiteY4" fmla="*/ 756425 h 756425"/>
                <a:gd name="connsiteX0" fmla="*/ 3322380 w 3555571"/>
                <a:gd name="connsiteY0" fmla="*/ 480095 h 480095"/>
                <a:gd name="connsiteX1" fmla="*/ 0 w 3555571"/>
                <a:gd name="connsiteY1" fmla="*/ 190457 h 480095"/>
                <a:gd name="connsiteX2" fmla="*/ 293531 w 3555571"/>
                <a:gd name="connsiteY2" fmla="*/ 0 h 480095"/>
                <a:gd name="connsiteX3" fmla="*/ 3555571 w 3555571"/>
                <a:gd name="connsiteY3" fmla="*/ 265464 h 480095"/>
                <a:gd name="connsiteX4" fmla="*/ 3322380 w 3555571"/>
                <a:gd name="connsiteY4" fmla="*/ 480095 h 480095"/>
                <a:gd name="connsiteX0" fmla="*/ 3153312 w 3386503"/>
                <a:gd name="connsiteY0" fmla="*/ 480095 h 480095"/>
                <a:gd name="connsiteX1" fmla="*/ 0 w 3386503"/>
                <a:gd name="connsiteY1" fmla="*/ 211888 h 480095"/>
                <a:gd name="connsiteX2" fmla="*/ 124463 w 3386503"/>
                <a:gd name="connsiteY2" fmla="*/ 0 h 480095"/>
                <a:gd name="connsiteX3" fmla="*/ 3386503 w 3386503"/>
                <a:gd name="connsiteY3" fmla="*/ 265464 h 480095"/>
                <a:gd name="connsiteX4" fmla="*/ 3153312 w 3386503"/>
                <a:gd name="connsiteY4" fmla="*/ 480095 h 480095"/>
                <a:gd name="connsiteX0" fmla="*/ 3153312 w 3386503"/>
                <a:gd name="connsiteY0" fmla="*/ 461045 h 461045"/>
                <a:gd name="connsiteX1" fmla="*/ 0 w 3386503"/>
                <a:gd name="connsiteY1" fmla="*/ 192838 h 461045"/>
                <a:gd name="connsiteX2" fmla="*/ 329250 w 3386503"/>
                <a:gd name="connsiteY2" fmla="*/ 0 h 461045"/>
                <a:gd name="connsiteX3" fmla="*/ 3386503 w 3386503"/>
                <a:gd name="connsiteY3" fmla="*/ 246414 h 461045"/>
                <a:gd name="connsiteX4" fmla="*/ 3153312 w 3386503"/>
                <a:gd name="connsiteY4" fmla="*/ 461045 h 461045"/>
                <a:gd name="connsiteX0" fmla="*/ 3134262 w 3367453"/>
                <a:gd name="connsiteY0" fmla="*/ 461045 h 461045"/>
                <a:gd name="connsiteX1" fmla="*/ 0 w 3367453"/>
                <a:gd name="connsiteY1" fmla="*/ 192838 h 461045"/>
                <a:gd name="connsiteX2" fmla="*/ 310200 w 3367453"/>
                <a:gd name="connsiteY2" fmla="*/ 0 h 461045"/>
                <a:gd name="connsiteX3" fmla="*/ 3367453 w 3367453"/>
                <a:gd name="connsiteY3" fmla="*/ 246414 h 461045"/>
                <a:gd name="connsiteX4" fmla="*/ 3134262 w 3367453"/>
                <a:gd name="connsiteY4" fmla="*/ 461045 h 461045"/>
                <a:gd name="connsiteX0" fmla="*/ 3134262 w 3367453"/>
                <a:gd name="connsiteY0" fmla="*/ 468189 h 468189"/>
                <a:gd name="connsiteX1" fmla="*/ 0 w 3367453"/>
                <a:gd name="connsiteY1" fmla="*/ 199982 h 468189"/>
                <a:gd name="connsiteX2" fmla="*/ 314963 w 3367453"/>
                <a:gd name="connsiteY2" fmla="*/ 0 h 468189"/>
                <a:gd name="connsiteX3" fmla="*/ 3367453 w 3367453"/>
                <a:gd name="connsiteY3" fmla="*/ 253558 h 468189"/>
                <a:gd name="connsiteX4" fmla="*/ 3134262 w 3367453"/>
                <a:gd name="connsiteY4" fmla="*/ 468189 h 46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7453" h="468189">
                  <a:moveTo>
                    <a:pt x="3134262" y="468189"/>
                  </a:moveTo>
                  <a:lnTo>
                    <a:pt x="0" y="199982"/>
                  </a:lnTo>
                  <a:cubicBezTo>
                    <a:pt x="110867" y="131458"/>
                    <a:pt x="204296" y="73646"/>
                    <a:pt x="314963" y="0"/>
                  </a:cubicBezTo>
                  <a:lnTo>
                    <a:pt x="3367453" y="253558"/>
                  </a:lnTo>
                  <a:cubicBezTo>
                    <a:pt x="3280399" y="324464"/>
                    <a:pt x="3221117" y="385017"/>
                    <a:pt x="3134262" y="468189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68A597D-D163-91AE-1218-39899D964940}"/>
                </a:ext>
              </a:extLst>
            </p:cNvPr>
            <p:cNvSpPr/>
            <p:nvPr/>
          </p:nvSpPr>
          <p:spPr>
            <a:xfrm>
              <a:off x="7098828" y="3149102"/>
              <a:ext cx="3569125" cy="491313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126718 w 6369434"/>
                <a:gd name="connsiteY0" fmla="*/ 756425 h 756425"/>
                <a:gd name="connsiteX1" fmla="*/ 2795546 w 6369434"/>
                <a:gd name="connsiteY1" fmla="*/ 455832 h 756425"/>
                <a:gd name="connsiteX2" fmla="*/ 2976 w 6369434"/>
                <a:gd name="connsiteY2" fmla="*/ 0 h 756425"/>
                <a:gd name="connsiteX3" fmla="*/ 6369434 w 6369434"/>
                <a:gd name="connsiteY3" fmla="*/ 544175 h 756425"/>
                <a:gd name="connsiteX4" fmla="*/ 6126718 w 6369434"/>
                <a:gd name="connsiteY4" fmla="*/ 756425 h 756425"/>
                <a:gd name="connsiteX0" fmla="*/ 3331172 w 3573888"/>
                <a:gd name="connsiteY0" fmla="*/ 496075 h 496075"/>
                <a:gd name="connsiteX1" fmla="*/ 0 w 3573888"/>
                <a:gd name="connsiteY1" fmla="*/ 195482 h 496075"/>
                <a:gd name="connsiteX2" fmla="*/ 350680 w 3573888"/>
                <a:gd name="connsiteY2" fmla="*/ 0 h 496075"/>
                <a:gd name="connsiteX3" fmla="*/ 3573888 w 3573888"/>
                <a:gd name="connsiteY3" fmla="*/ 283825 h 496075"/>
                <a:gd name="connsiteX4" fmla="*/ 3331172 w 3573888"/>
                <a:gd name="connsiteY4" fmla="*/ 496075 h 496075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26409 w 3569125"/>
                <a:gd name="connsiteY0" fmla="*/ 491313 h 491313"/>
                <a:gd name="connsiteX1" fmla="*/ 0 w 3569125"/>
                <a:gd name="connsiteY1" fmla="*/ 205007 h 491313"/>
                <a:gd name="connsiteX2" fmla="*/ 384017 w 3569125"/>
                <a:gd name="connsiteY2" fmla="*/ 0 h 491313"/>
                <a:gd name="connsiteX3" fmla="*/ 3569125 w 3569125"/>
                <a:gd name="connsiteY3" fmla="*/ 279063 h 491313"/>
                <a:gd name="connsiteX4" fmla="*/ 3326409 w 3569125"/>
                <a:gd name="connsiteY4" fmla="*/ 491313 h 49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9125" h="491313">
                  <a:moveTo>
                    <a:pt x="3326409" y="491313"/>
                  </a:moveTo>
                  <a:lnTo>
                    <a:pt x="0" y="205007"/>
                  </a:lnTo>
                  <a:cubicBezTo>
                    <a:pt x="110867" y="136483"/>
                    <a:pt x="259062" y="73646"/>
                    <a:pt x="384017" y="0"/>
                  </a:cubicBezTo>
                  <a:lnTo>
                    <a:pt x="3569125" y="279063"/>
                  </a:lnTo>
                  <a:cubicBezTo>
                    <a:pt x="3482071" y="349969"/>
                    <a:pt x="3415645" y="410523"/>
                    <a:pt x="3326409" y="491313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B5CE7C-F107-B40F-8815-E00BA1B36127}"/>
                </a:ext>
              </a:extLst>
            </p:cNvPr>
            <p:cNvSpPr/>
            <p:nvPr/>
          </p:nvSpPr>
          <p:spPr>
            <a:xfrm rot="19080000">
              <a:off x="10272457" y="3580927"/>
              <a:ext cx="536570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D7859AF-781A-F1B4-6EEF-4BF78BBF2773}"/>
                </a:ext>
              </a:extLst>
            </p:cNvPr>
            <p:cNvSpPr/>
            <p:nvPr/>
          </p:nvSpPr>
          <p:spPr>
            <a:xfrm rot="19080000">
              <a:off x="10862354" y="3065859"/>
              <a:ext cx="529824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2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12C4FE2-3BFB-0A8D-5E4F-FDC955CDA1E4}"/>
              </a:ext>
            </a:extLst>
          </p:cNvPr>
          <p:cNvGrpSpPr/>
          <p:nvPr/>
        </p:nvGrpSpPr>
        <p:grpSpPr>
          <a:xfrm>
            <a:off x="700520" y="2304009"/>
            <a:ext cx="4033363" cy="1387430"/>
            <a:chOff x="879629" y="4623003"/>
            <a:chExt cx="4033363" cy="138743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FE8BB2-3E4C-B7FC-034C-8B829B58D0DC}"/>
                </a:ext>
              </a:extLst>
            </p:cNvPr>
            <p:cNvSpPr/>
            <p:nvPr/>
          </p:nvSpPr>
          <p:spPr>
            <a:xfrm>
              <a:off x="879629" y="5684005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988A3-A330-3421-3F24-2D6943F60BEF}"/>
                </a:ext>
              </a:extLst>
            </p:cNvPr>
            <p:cNvSpPr/>
            <p:nvPr/>
          </p:nvSpPr>
          <p:spPr>
            <a:xfrm>
              <a:off x="2720784" y="5688847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B638CFF6-DF55-BE05-C01E-7764143CCF9E}"/>
                </a:ext>
              </a:extLst>
            </p:cNvPr>
            <p:cNvSpPr/>
            <p:nvPr/>
          </p:nvSpPr>
          <p:spPr>
            <a:xfrm rot="10800000">
              <a:off x="887682" y="4643726"/>
              <a:ext cx="2172544" cy="103435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D35E31DE-EDF1-6FD2-91BC-3B8B812A0958}"/>
                </a:ext>
              </a:extLst>
            </p:cNvPr>
            <p:cNvSpPr/>
            <p:nvPr/>
          </p:nvSpPr>
          <p:spPr>
            <a:xfrm rot="10800000">
              <a:off x="2724102" y="4633530"/>
              <a:ext cx="2188735" cy="104999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7D3FD05-C4CE-FC6F-C3DF-6590C4CA2FB0}"/>
                </a:ext>
              </a:extLst>
            </p:cNvPr>
            <p:cNvSpPr/>
            <p:nvPr/>
          </p:nvSpPr>
          <p:spPr>
            <a:xfrm>
              <a:off x="3456462" y="4623003"/>
              <a:ext cx="1456530" cy="1384572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90236"/>
                <a:gd name="connsiteY0" fmla="*/ 2236306 h 2925565"/>
                <a:gd name="connsiteX1" fmla="*/ 3084939 w 3090236"/>
                <a:gd name="connsiteY1" fmla="*/ 0 h 2925565"/>
                <a:gd name="connsiteX2" fmla="*/ 3089408 w 3090236"/>
                <a:gd name="connsiteY2" fmla="*/ 655298 h 2925565"/>
                <a:gd name="connsiteX3" fmla="*/ 2660 w 3090236"/>
                <a:gd name="connsiteY3" fmla="*/ 2925565 h 2925565"/>
                <a:gd name="connsiteX4" fmla="*/ 2658 w 3090236"/>
                <a:gd name="connsiteY4" fmla="*/ 2236306 h 2925565"/>
                <a:gd name="connsiteX0" fmla="*/ 2658 w 3089424"/>
                <a:gd name="connsiteY0" fmla="*/ 2246455 h 2935714"/>
                <a:gd name="connsiteX1" fmla="*/ 3054633 w 3089424"/>
                <a:gd name="connsiteY1" fmla="*/ 0 h 2935714"/>
                <a:gd name="connsiteX2" fmla="*/ 3089408 w 3089424"/>
                <a:gd name="connsiteY2" fmla="*/ 665447 h 2935714"/>
                <a:gd name="connsiteX3" fmla="*/ 2660 w 3089424"/>
                <a:gd name="connsiteY3" fmla="*/ 2935714 h 2935714"/>
                <a:gd name="connsiteX4" fmla="*/ 2658 w 3089424"/>
                <a:gd name="connsiteY4" fmla="*/ 2246455 h 2935714"/>
                <a:gd name="connsiteX0" fmla="*/ 2658 w 3089460"/>
                <a:gd name="connsiteY0" fmla="*/ 2261681 h 2950940"/>
                <a:gd name="connsiteX1" fmla="*/ 3074837 w 3089460"/>
                <a:gd name="connsiteY1" fmla="*/ 0 h 2950940"/>
                <a:gd name="connsiteX2" fmla="*/ 3089408 w 3089460"/>
                <a:gd name="connsiteY2" fmla="*/ 680673 h 2950940"/>
                <a:gd name="connsiteX3" fmla="*/ 2660 w 3089460"/>
                <a:gd name="connsiteY3" fmla="*/ 2950940 h 2950940"/>
                <a:gd name="connsiteX4" fmla="*/ 2658 w 3089460"/>
                <a:gd name="connsiteY4" fmla="*/ 2261681 h 2950940"/>
                <a:gd name="connsiteX0" fmla="*/ 2658 w 3089443"/>
                <a:gd name="connsiteY0" fmla="*/ 2261681 h 2950940"/>
                <a:gd name="connsiteX1" fmla="*/ 3074837 w 3089443"/>
                <a:gd name="connsiteY1" fmla="*/ 0 h 2950940"/>
                <a:gd name="connsiteX2" fmla="*/ 3089408 w 3089443"/>
                <a:gd name="connsiteY2" fmla="*/ 680673 h 2950940"/>
                <a:gd name="connsiteX3" fmla="*/ 2660 w 3089443"/>
                <a:gd name="connsiteY3" fmla="*/ 2950940 h 2950940"/>
                <a:gd name="connsiteX4" fmla="*/ 2658 w 3089443"/>
                <a:gd name="connsiteY4" fmla="*/ 2261681 h 29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9443" h="2950940">
                  <a:moveTo>
                    <a:pt x="2658" y="2261681"/>
                  </a:moveTo>
                  <a:cubicBezTo>
                    <a:pt x="984628" y="1572073"/>
                    <a:pt x="2047410" y="745435"/>
                    <a:pt x="3074837" y="0"/>
                  </a:cubicBezTo>
                  <a:cubicBezTo>
                    <a:pt x="3076931" y="242911"/>
                    <a:pt x="3090203" y="466119"/>
                    <a:pt x="3089408" y="680673"/>
                  </a:cubicBezTo>
                  <a:cubicBezTo>
                    <a:pt x="1936089" y="1530779"/>
                    <a:pt x="1365930" y="1968107"/>
                    <a:pt x="2660" y="2950940"/>
                  </a:cubicBezTo>
                  <a:cubicBezTo>
                    <a:pt x="-5061" y="2729268"/>
                    <a:pt x="6915" y="2475728"/>
                    <a:pt x="2658" y="2261681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77762D4-21C1-FF4E-4DA0-2FA1B11CFF8E}"/>
                </a:ext>
              </a:extLst>
            </p:cNvPr>
            <p:cNvSpPr/>
            <p:nvPr/>
          </p:nvSpPr>
          <p:spPr>
            <a:xfrm>
              <a:off x="1610518" y="4637767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5A856C8-3824-C7A1-FBB3-1FB3D995F497}"/>
              </a:ext>
            </a:extLst>
          </p:cNvPr>
          <p:cNvGrpSpPr/>
          <p:nvPr/>
        </p:nvGrpSpPr>
        <p:grpSpPr>
          <a:xfrm>
            <a:off x="4015168" y="1009817"/>
            <a:ext cx="2778313" cy="1608707"/>
            <a:chOff x="4015168" y="1009817"/>
            <a:chExt cx="2778313" cy="1608707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7E0D2D6-465B-3FCB-2BBB-EAF5149481D1}"/>
                </a:ext>
              </a:extLst>
            </p:cNvPr>
            <p:cNvSpPr/>
            <p:nvPr/>
          </p:nvSpPr>
          <p:spPr>
            <a:xfrm flipH="1">
              <a:off x="4015168" y="1009817"/>
              <a:ext cx="2776995" cy="1305310"/>
            </a:xfrm>
            <a:custGeom>
              <a:avLst/>
              <a:gdLst>
                <a:gd name="connsiteX0" fmla="*/ 1470 w 1891613"/>
                <a:gd name="connsiteY0" fmla="*/ 1094571 h 1173017"/>
                <a:gd name="connsiteX1" fmla="*/ 553920 w 1891613"/>
                <a:gd name="connsiteY1" fmla="*/ 699284 h 1173017"/>
                <a:gd name="connsiteX2" fmla="*/ 982545 w 1891613"/>
                <a:gd name="connsiteY2" fmla="*/ 380196 h 1173017"/>
                <a:gd name="connsiteX3" fmla="*/ 1011120 w 1891613"/>
                <a:gd name="connsiteY3" fmla="*/ 351621 h 1173017"/>
                <a:gd name="connsiteX4" fmla="*/ 882532 w 1891613"/>
                <a:gd name="connsiteY4" fmla="*/ 308759 h 1173017"/>
                <a:gd name="connsiteX5" fmla="*/ 692032 w 1891613"/>
                <a:gd name="connsiteY5" fmla="*/ 242084 h 1173017"/>
                <a:gd name="connsiteX6" fmla="*/ 739657 w 1891613"/>
                <a:gd name="connsiteY6" fmla="*/ 70634 h 1173017"/>
                <a:gd name="connsiteX7" fmla="*/ 1044457 w 1891613"/>
                <a:gd name="connsiteY7" fmla="*/ 8721 h 1173017"/>
                <a:gd name="connsiteX8" fmla="*/ 1373070 w 1891613"/>
                <a:gd name="connsiteY8" fmla="*/ 3959 h 1173017"/>
                <a:gd name="connsiteX9" fmla="*/ 1606432 w 1891613"/>
                <a:gd name="connsiteY9" fmla="*/ 42059 h 1173017"/>
                <a:gd name="connsiteX10" fmla="*/ 1815982 w 1891613"/>
                <a:gd name="connsiteY10" fmla="*/ 113496 h 1173017"/>
                <a:gd name="connsiteX11" fmla="*/ 1868370 w 1891613"/>
                <a:gd name="connsiteY11" fmla="*/ 189696 h 1173017"/>
                <a:gd name="connsiteX12" fmla="*/ 1868370 w 1891613"/>
                <a:gd name="connsiteY12" fmla="*/ 308759 h 1173017"/>
                <a:gd name="connsiteX13" fmla="*/ 1582620 w 1891613"/>
                <a:gd name="connsiteY13" fmla="*/ 361146 h 1173017"/>
                <a:gd name="connsiteX14" fmla="*/ 730132 w 1891613"/>
                <a:gd name="connsiteY14" fmla="*/ 1104096 h 1173017"/>
                <a:gd name="connsiteX15" fmla="*/ 1470 w 1891613"/>
                <a:gd name="connsiteY15" fmla="*/ 1094571 h 1173017"/>
                <a:gd name="connsiteX0" fmla="*/ 0 w 1890143"/>
                <a:gd name="connsiteY0" fmla="*/ 1094571 h 1173017"/>
                <a:gd name="connsiteX1" fmla="*/ 552450 w 1890143"/>
                <a:gd name="connsiteY1" fmla="*/ 699284 h 1173017"/>
                <a:gd name="connsiteX2" fmla="*/ 981075 w 1890143"/>
                <a:gd name="connsiteY2" fmla="*/ 380196 h 1173017"/>
                <a:gd name="connsiteX3" fmla="*/ 1009650 w 1890143"/>
                <a:gd name="connsiteY3" fmla="*/ 351621 h 1173017"/>
                <a:gd name="connsiteX4" fmla="*/ 881062 w 1890143"/>
                <a:gd name="connsiteY4" fmla="*/ 308759 h 1173017"/>
                <a:gd name="connsiteX5" fmla="*/ 690562 w 1890143"/>
                <a:gd name="connsiteY5" fmla="*/ 242084 h 1173017"/>
                <a:gd name="connsiteX6" fmla="*/ 738187 w 1890143"/>
                <a:gd name="connsiteY6" fmla="*/ 70634 h 1173017"/>
                <a:gd name="connsiteX7" fmla="*/ 1042987 w 1890143"/>
                <a:gd name="connsiteY7" fmla="*/ 8721 h 1173017"/>
                <a:gd name="connsiteX8" fmla="*/ 1371600 w 1890143"/>
                <a:gd name="connsiteY8" fmla="*/ 3959 h 1173017"/>
                <a:gd name="connsiteX9" fmla="*/ 1604962 w 1890143"/>
                <a:gd name="connsiteY9" fmla="*/ 42059 h 1173017"/>
                <a:gd name="connsiteX10" fmla="*/ 1814512 w 1890143"/>
                <a:gd name="connsiteY10" fmla="*/ 113496 h 1173017"/>
                <a:gd name="connsiteX11" fmla="*/ 1866900 w 1890143"/>
                <a:gd name="connsiteY11" fmla="*/ 189696 h 1173017"/>
                <a:gd name="connsiteX12" fmla="*/ 1866900 w 1890143"/>
                <a:gd name="connsiteY12" fmla="*/ 308759 h 1173017"/>
                <a:gd name="connsiteX13" fmla="*/ 1581150 w 1890143"/>
                <a:gd name="connsiteY13" fmla="*/ 361146 h 1173017"/>
                <a:gd name="connsiteX14" fmla="*/ 728662 w 1890143"/>
                <a:gd name="connsiteY14" fmla="*/ 1104096 h 1173017"/>
                <a:gd name="connsiteX15" fmla="*/ 0 w 1890143"/>
                <a:gd name="connsiteY15" fmla="*/ 1094571 h 1173017"/>
                <a:gd name="connsiteX0" fmla="*/ 0 w 1890143"/>
                <a:gd name="connsiteY0" fmla="*/ 1094571 h 1157222"/>
                <a:gd name="connsiteX1" fmla="*/ 552450 w 1890143"/>
                <a:gd name="connsiteY1" fmla="*/ 699284 h 1157222"/>
                <a:gd name="connsiteX2" fmla="*/ 981075 w 1890143"/>
                <a:gd name="connsiteY2" fmla="*/ 380196 h 1157222"/>
                <a:gd name="connsiteX3" fmla="*/ 1009650 w 1890143"/>
                <a:gd name="connsiteY3" fmla="*/ 351621 h 1157222"/>
                <a:gd name="connsiteX4" fmla="*/ 881062 w 1890143"/>
                <a:gd name="connsiteY4" fmla="*/ 308759 h 1157222"/>
                <a:gd name="connsiteX5" fmla="*/ 690562 w 1890143"/>
                <a:gd name="connsiteY5" fmla="*/ 242084 h 1157222"/>
                <a:gd name="connsiteX6" fmla="*/ 738187 w 1890143"/>
                <a:gd name="connsiteY6" fmla="*/ 70634 h 1157222"/>
                <a:gd name="connsiteX7" fmla="*/ 1042987 w 1890143"/>
                <a:gd name="connsiteY7" fmla="*/ 8721 h 1157222"/>
                <a:gd name="connsiteX8" fmla="*/ 1371600 w 1890143"/>
                <a:gd name="connsiteY8" fmla="*/ 3959 h 1157222"/>
                <a:gd name="connsiteX9" fmla="*/ 1604962 w 1890143"/>
                <a:gd name="connsiteY9" fmla="*/ 42059 h 1157222"/>
                <a:gd name="connsiteX10" fmla="*/ 1814512 w 1890143"/>
                <a:gd name="connsiteY10" fmla="*/ 113496 h 1157222"/>
                <a:gd name="connsiteX11" fmla="*/ 1866900 w 1890143"/>
                <a:gd name="connsiteY11" fmla="*/ 189696 h 1157222"/>
                <a:gd name="connsiteX12" fmla="*/ 1866900 w 1890143"/>
                <a:gd name="connsiteY12" fmla="*/ 308759 h 1157222"/>
                <a:gd name="connsiteX13" fmla="*/ 1581150 w 1890143"/>
                <a:gd name="connsiteY13" fmla="*/ 361146 h 1157222"/>
                <a:gd name="connsiteX14" fmla="*/ 728662 w 1890143"/>
                <a:gd name="connsiteY14" fmla="*/ 1104096 h 1157222"/>
                <a:gd name="connsiteX15" fmla="*/ 0 w 1890143"/>
                <a:gd name="connsiteY15" fmla="*/ 1094571 h 1157222"/>
                <a:gd name="connsiteX0" fmla="*/ 0 w 1892524"/>
                <a:gd name="connsiteY0" fmla="*/ 1096952 h 1157992"/>
                <a:gd name="connsiteX1" fmla="*/ 554831 w 1892524"/>
                <a:gd name="connsiteY1" fmla="*/ 699284 h 1157992"/>
                <a:gd name="connsiteX2" fmla="*/ 983456 w 1892524"/>
                <a:gd name="connsiteY2" fmla="*/ 380196 h 1157992"/>
                <a:gd name="connsiteX3" fmla="*/ 1012031 w 1892524"/>
                <a:gd name="connsiteY3" fmla="*/ 351621 h 1157992"/>
                <a:gd name="connsiteX4" fmla="*/ 883443 w 1892524"/>
                <a:gd name="connsiteY4" fmla="*/ 308759 h 1157992"/>
                <a:gd name="connsiteX5" fmla="*/ 692943 w 1892524"/>
                <a:gd name="connsiteY5" fmla="*/ 242084 h 1157992"/>
                <a:gd name="connsiteX6" fmla="*/ 740568 w 1892524"/>
                <a:gd name="connsiteY6" fmla="*/ 70634 h 1157992"/>
                <a:gd name="connsiteX7" fmla="*/ 1045368 w 1892524"/>
                <a:gd name="connsiteY7" fmla="*/ 8721 h 1157992"/>
                <a:gd name="connsiteX8" fmla="*/ 1373981 w 1892524"/>
                <a:gd name="connsiteY8" fmla="*/ 3959 h 1157992"/>
                <a:gd name="connsiteX9" fmla="*/ 1607343 w 1892524"/>
                <a:gd name="connsiteY9" fmla="*/ 42059 h 1157992"/>
                <a:gd name="connsiteX10" fmla="*/ 1816893 w 1892524"/>
                <a:gd name="connsiteY10" fmla="*/ 113496 h 1157992"/>
                <a:gd name="connsiteX11" fmla="*/ 1869281 w 1892524"/>
                <a:gd name="connsiteY11" fmla="*/ 189696 h 1157992"/>
                <a:gd name="connsiteX12" fmla="*/ 1869281 w 1892524"/>
                <a:gd name="connsiteY12" fmla="*/ 308759 h 1157992"/>
                <a:gd name="connsiteX13" fmla="*/ 1583531 w 1892524"/>
                <a:gd name="connsiteY13" fmla="*/ 361146 h 1157992"/>
                <a:gd name="connsiteX14" fmla="*/ 731043 w 1892524"/>
                <a:gd name="connsiteY14" fmla="*/ 1104096 h 1157992"/>
                <a:gd name="connsiteX15" fmla="*/ 0 w 1892524"/>
                <a:gd name="connsiteY15" fmla="*/ 1096952 h 1157992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83456 w 1892524"/>
                <a:gd name="connsiteY2" fmla="*/ 380196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83456 w 1892524"/>
                <a:gd name="connsiteY2" fmla="*/ 380196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59631 w 1892524"/>
                <a:gd name="connsiteY4" fmla="*/ 32780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8803 h 1105947"/>
                <a:gd name="connsiteX1" fmla="*/ 554831 w 1892524"/>
                <a:gd name="connsiteY1" fmla="*/ 701135 h 1105947"/>
                <a:gd name="connsiteX2" fmla="*/ 921543 w 1892524"/>
                <a:gd name="connsiteY2" fmla="*/ 424910 h 1105947"/>
                <a:gd name="connsiteX3" fmla="*/ 1012031 w 1892524"/>
                <a:gd name="connsiteY3" fmla="*/ 353472 h 1105947"/>
                <a:gd name="connsiteX4" fmla="*/ 859631 w 1892524"/>
                <a:gd name="connsiteY4" fmla="*/ 329660 h 1105947"/>
                <a:gd name="connsiteX5" fmla="*/ 692943 w 1892524"/>
                <a:gd name="connsiteY5" fmla="*/ 243935 h 1105947"/>
                <a:gd name="connsiteX6" fmla="*/ 769143 w 1892524"/>
                <a:gd name="connsiteY6" fmla="*/ 103441 h 1105947"/>
                <a:gd name="connsiteX7" fmla="*/ 1045368 w 1892524"/>
                <a:gd name="connsiteY7" fmla="*/ 10572 h 1105947"/>
                <a:gd name="connsiteX8" fmla="*/ 1373981 w 1892524"/>
                <a:gd name="connsiteY8" fmla="*/ 5810 h 1105947"/>
                <a:gd name="connsiteX9" fmla="*/ 1607343 w 1892524"/>
                <a:gd name="connsiteY9" fmla="*/ 43910 h 1105947"/>
                <a:gd name="connsiteX10" fmla="*/ 1816893 w 1892524"/>
                <a:gd name="connsiteY10" fmla="*/ 115347 h 1105947"/>
                <a:gd name="connsiteX11" fmla="*/ 1869281 w 1892524"/>
                <a:gd name="connsiteY11" fmla="*/ 191547 h 1105947"/>
                <a:gd name="connsiteX12" fmla="*/ 1869281 w 1892524"/>
                <a:gd name="connsiteY12" fmla="*/ 310610 h 1105947"/>
                <a:gd name="connsiteX13" fmla="*/ 1583531 w 1892524"/>
                <a:gd name="connsiteY13" fmla="*/ 362997 h 1105947"/>
                <a:gd name="connsiteX14" fmla="*/ 731043 w 1892524"/>
                <a:gd name="connsiteY14" fmla="*/ 1105947 h 1105947"/>
                <a:gd name="connsiteX15" fmla="*/ 0 w 1892524"/>
                <a:gd name="connsiteY15" fmla="*/ 1098803 h 1105947"/>
                <a:gd name="connsiteX0" fmla="*/ 0 w 1892524"/>
                <a:gd name="connsiteY0" fmla="*/ 1093539 h 1100683"/>
                <a:gd name="connsiteX1" fmla="*/ 554831 w 1892524"/>
                <a:gd name="connsiteY1" fmla="*/ 695871 h 1100683"/>
                <a:gd name="connsiteX2" fmla="*/ 921543 w 1892524"/>
                <a:gd name="connsiteY2" fmla="*/ 419646 h 1100683"/>
                <a:gd name="connsiteX3" fmla="*/ 1012031 w 1892524"/>
                <a:gd name="connsiteY3" fmla="*/ 348208 h 1100683"/>
                <a:gd name="connsiteX4" fmla="*/ 859631 w 1892524"/>
                <a:gd name="connsiteY4" fmla="*/ 324396 h 1100683"/>
                <a:gd name="connsiteX5" fmla="*/ 692943 w 1892524"/>
                <a:gd name="connsiteY5" fmla="*/ 238671 h 1100683"/>
                <a:gd name="connsiteX6" fmla="*/ 769143 w 1892524"/>
                <a:gd name="connsiteY6" fmla="*/ 98177 h 1100683"/>
                <a:gd name="connsiteX7" fmla="*/ 1047749 w 1892524"/>
                <a:gd name="connsiteY7" fmla="*/ 21977 h 1100683"/>
                <a:gd name="connsiteX8" fmla="*/ 1373981 w 1892524"/>
                <a:gd name="connsiteY8" fmla="*/ 546 h 1100683"/>
                <a:gd name="connsiteX9" fmla="*/ 1607343 w 1892524"/>
                <a:gd name="connsiteY9" fmla="*/ 38646 h 1100683"/>
                <a:gd name="connsiteX10" fmla="*/ 1816893 w 1892524"/>
                <a:gd name="connsiteY10" fmla="*/ 110083 h 1100683"/>
                <a:gd name="connsiteX11" fmla="*/ 1869281 w 1892524"/>
                <a:gd name="connsiteY11" fmla="*/ 186283 h 1100683"/>
                <a:gd name="connsiteX12" fmla="*/ 1869281 w 1892524"/>
                <a:gd name="connsiteY12" fmla="*/ 305346 h 1100683"/>
                <a:gd name="connsiteX13" fmla="*/ 1583531 w 1892524"/>
                <a:gd name="connsiteY13" fmla="*/ 357733 h 1100683"/>
                <a:gd name="connsiteX14" fmla="*/ 731043 w 1892524"/>
                <a:gd name="connsiteY14" fmla="*/ 1100683 h 1100683"/>
                <a:gd name="connsiteX15" fmla="*/ 0 w 1892524"/>
                <a:gd name="connsiteY15" fmla="*/ 1093539 h 1100683"/>
                <a:gd name="connsiteX0" fmla="*/ 0 w 1892524"/>
                <a:gd name="connsiteY0" fmla="*/ 1083061 h 1090205"/>
                <a:gd name="connsiteX1" fmla="*/ 554831 w 1892524"/>
                <a:gd name="connsiteY1" fmla="*/ 685393 h 1090205"/>
                <a:gd name="connsiteX2" fmla="*/ 921543 w 1892524"/>
                <a:gd name="connsiteY2" fmla="*/ 409168 h 1090205"/>
                <a:gd name="connsiteX3" fmla="*/ 1012031 w 1892524"/>
                <a:gd name="connsiteY3" fmla="*/ 337730 h 1090205"/>
                <a:gd name="connsiteX4" fmla="*/ 859631 w 1892524"/>
                <a:gd name="connsiteY4" fmla="*/ 313918 h 1090205"/>
                <a:gd name="connsiteX5" fmla="*/ 692943 w 1892524"/>
                <a:gd name="connsiteY5" fmla="*/ 228193 h 1090205"/>
                <a:gd name="connsiteX6" fmla="*/ 769143 w 1892524"/>
                <a:gd name="connsiteY6" fmla="*/ 87699 h 1090205"/>
                <a:gd name="connsiteX7" fmla="*/ 1047749 w 1892524"/>
                <a:gd name="connsiteY7" fmla="*/ 11499 h 1090205"/>
                <a:gd name="connsiteX8" fmla="*/ 1369219 w 1892524"/>
                <a:gd name="connsiteY8" fmla="*/ 1975 h 1090205"/>
                <a:gd name="connsiteX9" fmla="*/ 1607343 w 1892524"/>
                <a:gd name="connsiteY9" fmla="*/ 28168 h 1090205"/>
                <a:gd name="connsiteX10" fmla="*/ 1816893 w 1892524"/>
                <a:gd name="connsiteY10" fmla="*/ 99605 h 1090205"/>
                <a:gd name="connsiteX11" fmla="*/ 1869281 w 1892524"/>
                <a:gd name="connsiteY11" fmla="*/ 175805 h 1090205"/>
                <a:gd name="connsiteX12" fmla="*/ 1869281 w 1892524"/>
                <a:gd name="connsiteY12" fmla="*/ 294868 h 1090205"/>
                <a:gd name="connsiteX13" fmla="*/ 1583531 w 1892524"/>
                <a:gd name="connsiteY13" fmla="*/ 347255 h 1090205"/>
                <a:gd name="connsiteX14" fmla="*/ 731043 w 1892524"/>
                <a:gd name="connsiteY14" fmla="*/ 1090205 h 1090205"/>
                <a:gd name="connsiteX15" fmla="*/ 0 w 1892524"/>
                <a:gd name="connsiteY15" fmla="*/ 1083061 h 1090205"/>
                <a:gd name="connsiteX0" fmla="*/ 0 w 1892524"/>
                <a:gd name="connsiteY0" fmla="*/ 1083584 h 1090728"/>
                <a:gd name="connsiteX1" fmla="*/ 554831 w 1892524"/>
                <a:gd name="connsiteY1" fmla="*/ 685916 h 1090728"/>
                <a:gd name="connsiteX2" fmla="*/ 921543 w 1892524"/>
                <a:gd name="connsiteY2" fmla="*/ 409691 h 1090728"/>
                <a:gd name="connsiteX3" fmla="*/ 1012031 w 1892524"/>
                <a:gd name="connsiteY3" fmla="*/ 338253 h 1090728"/>
                <a:gd name="connsiteX4" fmla="*/ 859631 w 1892524"/>
                <a:gd name="connsiteY4" fmla="*/ 314441 h 1090728"/>
                <a:gd name="connsiteX5" fmla="*/ 692943 w 1892524"/>
                <a:gd name="connsiteY5" fmla="*/ 228716 h 1090728"/>
                <a:gd name="connsiteX6" fmla="*/ 769143 w 1892524"/>
                <a:gd name="connsiteY6" fmla="*/ 88222 h 1090728"/>
                <a:gd name="connsiteX7" fmla="*/ 1047749 w 1892524"/>
                <a:gd name="connsiteY7" fmla="*/ 12022 h 1090728"/>
                <a:gd name="connsiteX8" fmla="*/ 1369219 w 1892524"/>
                <a:gd name="connsiteY8" fmla="*/ 2498 h 1090728"/>
                <a:gd name="connsiteX9" fmla="*/ 1602580 w 1892524"/>
                <a:gd name="connsiteY9" fmla="*/ 35835 h 1090728"/>
                <a:gd name="connsiteX10" fmla="*/ 1816893 w 1892524"/>
                <a:gd name="connsiteY10" fmla="*/ 100128 h 1090728"/>
                <a:gd name="connsiteX11" fmla="*/ 1869281 w 1892524"/>
                <a:gd name="connsiteY11" fmla="*/ 176328 h 1090728"/>
                <a:gd name="connsiteX12" fmla="*/ 1869281 w 1892524"/>
                <a:gd name="connsiteY12" fmla="*/ 295391 h 1090728"/>
                <a:gd name="connsiteX13" fmla="*/ 1583531 w 1892524"/>
                <a:gd name="connsiteY13" fmla="*/ 347778 h 1090728"/>
                <a:gd name="connsiteX14" fmla="*/ 731043 w 1892524"/>
                <a:gd name="connsiteY14" fmla="*/ 1090728 h 1090728"/>
                <a:gd name="connsiteX15" fmla="*/ 0 w 1892524"/>
                <a:gd name="connsiteY15" fmla="*/ 1083584 h 1090728"/>
                <a:gd name="connsiteX0" fmla="*/ 0 w 1892524"/>
                <a:gd name="connsiteY0" fmla="*/ 1083584 h 1090728"/>
                <a:gd name="connsiteX1" fmla="*/ 554831 w 1892524"/>
                <a:gd name="connsiteY1" fmla="*/ 685916 h 1090728"/>
                <a:gd name="connsiteX2" fmla="*/ 921543 w 1892524"/>
                <a:gd name="connsiteY2" fmla="*/ 409691 h 1090728"/>
                <a:gd name="connsiteX3" fmla="*/ 1012031 w 1892524"/>
                <a:gd name="connsiteY3" fmla="*/ 338253 h 1090728"/>
                <a:gd name="connsiteX4" fmla="*/ 859631 w 1892524"/>
                <a:gd name="connsiteY4" fmla="*/ 314441 h 1090728"/>
                <a:gd name="connsiteX5" fmla="*/ 692943 w 1892524"/>
                <a:gd name="connsiteY5" fmla="*/ 228716 h 1090728"/>
                <a:gd name="connsiteX6" fmla="*/ 769143 w 1892524"/>
                <a:gd name="connsiteY6" fmla="*/ 88222 h 1090728"/>
                <a:gd name="connsiteX7" fmla="*/ 1047749 w 1892524"/>
                <a:gd name="connsiteY7" fmla="*/ 12022 h 1090728"/>
                <a:gd name="connsiteX8" fmla="*/ 1369219 w 1892524"/>
                <a:gd name="connsiteY8" fmla="*/ 2498 h 1090728"/>
                <a:gd name="connsiteX9" fmla="*/ 1602580 w 1892524"/>
                <a:gd name="connsiteY9" fmla="*/ 35835 h 1090728"/>
                <a:gd name="connsiteX10" fmla="*/ 1816893 w 1892524"/>
                <a:gd name="connsiteY10" fmla="*/ 100128 h 1090728"/>
                <a:gd name="connsiteX11" fmla="*/ 1869281 w 1892524"/>
                <a:gd name="connsiteY11" fmla="*/ 176328 h 1090728"/>
                <a:gd name="connsiteX12" fmla="*/ 1869281 w 1892524"/>
                <a:gd name="connsiteY12" fmla="*/ 295391 h 1090728"/>
                <a:gd name="connsiteX13" fmla="*/ 1583531 w 1892524"/>
                <a:gd name="connsiteY13" fmla="*/ 347778 h 1090728"/>
                <a:gd name="connsiteX14" fmla="*/ 731043 w 1892524"/>
                <a:gd name="connsiteY14" fmla="*/ 1090728 h 1090728"/>
                <a:gd name="connsiteX15" fmla="*/ 0 w 189252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69443"/>
                <a:gd name="connsiteY0" fmla="*/ 1083584 h 1090728"/>
                <a:gd name="connsiteX1" fmla="*/ 554831 w 1869443"/>
                <a:gd name="connsiteY1" fmla="*/ 685916 h 1090728"/>
                <a:gd name="connsiteX2" fmla="*/ 921543 w 1869443"/>
                <a:gd name="connsiteY2" fmla="*/ 409691 h 1090728"/>
                <a:gd name="connsiteX3" fmla="*/ 1012031 w 1869443"/>
                <a:gd name="connsiteY3" fmla="*/ 338253 h 1090728"/>
                <a:gd name="connsiteX4" fmla="*/ 859631 w 1869443"/>
                <a:gd name="connsiteY4" fmla="*/ 314441 h 1090728"/>
                <a:gd name="connsiteX5" fmla="*/ 692943 w 1869443"/>
                <a:gd name="connsiteY5" fmla="*/ 228716 h 1090728"/>
                <a:gd name="connsiteX6" fmla="*/ 769143 w 1869443"/>
                <a:gd name="connsiteY6" fmla="*/ 88222 h 1090728"/>
                <a:gd name="connsiteX7" fmla="*/ 1047749 w 1869443"/>
                <a:gd name="connsiteY7" fmla="*/ 12022 h 1090728"/>
                <a:gd name="connsiteX8" fmla="*/ 1369219 w 1869443"/>
                <a:gd name="connsiteY8" fmla="*/ 2498 h 1090728"/>
                <a:gd name="connsiteX9" fmla="*/ 1602580 w 1869443"/>
                <a:gd name="connsiteY9" fmla="*/ 35835 h 1090728"/>
                <a:gd name="connsiteX10" fmla="*/ 1816893 w 1869443"/>
                <a:gd name="connsiteY10" fmla="*/ 100128 h 1090728"/>
                <a:gd name="connsiteX11" fmla="*/ 1869281 w 1869443"/>
                <a:gd name="connsiteY11" fmla="*/ 176328 h 1090728"/>
                <a:gd name="connsiteX12" fmla="*/ 1807369 w 1869443"/>
                <a:gd name="connsiteY12" fmla="*/ 319203 h 1090728"/>
                <a:gd name="connsiteX13" fmla="*/ 1552575 w 1869443"/>
                <a:gd name="connsiteY13" fmla="*/ 362066 h 1090728"/>
                <a:gd name="connsiteX14" fmla="*/ 731043 w 1869443"/>
                <a:gd name="connsiteY14" fmla="*/ 1090728 h 1090728"/>
                <a:gd name="connsiteX15" fmla="*/ 0 w 1869443"/>
                <a:gd name="connsiteY15" fmla="*/ 1083584 h 1090728"/>
                <a:gd name="connsiteX0" fmla="*/ 0 w 1870711"/>
                <a:gd name="connsiteY0" fmla="*/ 1083584 h 1090728"/>
                <a:gd name="connsiteX1" fmla="*/ 554831 w 1870711"/>
                <a:gd name="connsiteY1" fmla="*/ 685916 h 1090728"/>
                <a:gd name="connsiteX2" fmla="*/ 921543 w 1870711"/>
                <a:gd name="connsiteY2" fmla="*/ 409691 h 1090728"/>
                <a:gd name="connsiteX3" fmla="*/ 1012031 w 1870711"/>
                <a:gd name="connsiteY3" fmla="*/ 338253 h 1090728"/>
                <a:gd name="connsiteX4" fmla="*/ 859631 w 1870711"/>
                <a:gd name="connsiteY4" fmla="*/ 314441 h 1090728"/>
                <a:gd name="connsiteX5" fmla="*/ 692943 w 1870711"/>
                <a:gd name="connsiteY5" fmla="*/ 228716 h 1090728"/>
                <a:gd name="connsiteX6" fmla="*/ 769143 w 1870711"/>
                <a:gd name="connsiteY6" fmla="*/ 88222 h 1090728"/>
                <a:gd name="connsiteX7" fmla="*/ 1047749 w 1870711"/>
                <a:gd name="connsiteY7" fmla="*/ 12022 h 1090728"/>
                <a:gd name="connsiteX8" fmla="*/ 1369219 w 1870711"/>
                <a:gd name="connsiteY8" fmla="*/ 2498 h 1090728"/>
                <a:gd name="connsiteX9" fmla="*/ 1602580 w 1870711"/>
                <a:gd name="connsiteY9" fmla="*/ 35835 h 1090728"/>
                <a:gd name="connsiteX10" fmla="*/ 1816893 w 1870711"/>
                <a:gd name="connsiteY10" fmla="*/ 100128 h 1090728"/>
                <a:gd name="connsiteX11" fmla="*/ 1869281 w 1870711"/>
                <a:gd name="connsiteY11" fmla="*/ 176328 h 1090728"/>
                <a:gd name="connsiteX12" fmla="*/ 1826419 w 1870711"/>
                <a:gd name="connsiteY12" fmla="*/ 309678 h 1090728"/>
                <a:gd name="connsiteX13" fmla="*/ 1552575 w 1870711"/>
                <a:gd name="connsiteY13" fmla="*/ 362066 h 1090728"/>
                <a:gd name="connsiteX14" fmla="*/ 731043 w 1870711"/>
                <a:gd name="connsiteY14" fmla="*/ 1090728 h 1090728"/>
                <a:gd name="connsiteX15" fmla="*/ 0 w 1870711"/>
                <a:gd name="connsiteY15" fmla="*/ 1083584 h 1090728"/>
                <a:gd name="connsiteX0" fmla="*/ 0 w 1883843"/>
                <a:gd name="connsiteY0" fmla="*/ 1083584 h 1090728"/>
                <a:gd name="connsiteX1" fmla="*/ 554831 w 1883843"/>
                <a:gd name="connsiteY1" fmla="*/ 685916 h 1090728"/>
                <a:gd name="connsiteX2" fmla="*/ 921543 w 1883843"/>
                <a:gd name="connsiteY2" fmla="*/ 409691 h 1090728"/>
                <a:gd name="connsiteX3" fmla="*/ 1012031 w 1883843"/>
                <a:gd name="connsiteY3" fmla="*/ 338253 h 1090728"/>
                <a:gd name="connsiteX4" fmla="*/ 859631 w 1883843"/>
                <a:gd name="connsiteY4" fmla="*/ 314441 h 1090728"/>
                <a:gd name="connsiteX5" fmla="*/ 692943 w 1883843"/>
                <a:gd name="connsiteY5" fmla="*/ 228716 h 1090728"/>
                <a:gd name="connsiteX6" fmla="*/ 769143 w 1883843"/>
                <a:gd name="connsiteY6" fmla="*/ 88222 h 1090728"/>
                <a:gd name="connsiteX7" fmla="*/ 1047749 w 1883843"/>
                <a:gd name="connsiteY7" fmla="*/ 12022 h 1090728"/>
                <a:gd name="connsiteX8" fmla="*/ 1369219 w 1883843"/>
                <a:gd name="connsiteY8" fmla="*/ 2498 h 1090728"/>
                <a:gd name="connsiteX9" fmla="*/ 1602580 w 1883843"/>
                <a:gd name="connsiteY9" fmla="*/ 35835 h 1090728"/>
                <a:gd name="connsiteX10" fmla="*/ 1816893 w 1883843"/>
                <a:gd name="connsiteY10" fmla="*/ 100128 h 1090728"/>
                <a:gd name="connsiteX11" fmla="*/ 1883568 w 1883843"/>
                <a:gd name="connsiteY11" fmla="*/ 183472 h 1090728"/>
                <a:gd name="connsiteX12" fmla="*/ 1826419 w 1883843"/>
                <a:gd name="connsiteY12" fmla="*/ 309678 h 1090728"/>
                <a:gd name="connsiteX13" fmla="*/ 1552575 w 1883843"/>
                <a:gd name="connsiteY13" fmla="*/ 362066 h 1090728"/>
                <a:gd name="connsiteX14" fmla="*/ 731043 w 1883843"/>
                <a:gd name="connsiteY14" fmla="*/ 1090728 h 1090728"/>
                <a:gd name="connsiteX15" fmla="*/ 0 w 1883843"/>
                <a:gd name="connsiteY15" fmla="*/ 1083584 h 1090728"/>
                <a:gd name="connsiteX0" fmla="*/ 0 w 1884422"/>
                <a:gd name="connsiteY0" fmla="*/ 1083584 h 1090728"/>
                <a:gd name="connsiteX1" fmla="*/ 554831 w 1884422"/>
                <a:gd name="connsiteY1" fmla="*/ 685916 h 1090728"/>
                <a:gd name="connsiteX2" fmla="*/ 921543 w 1884422"/>
                <a:gd name="connsiteY2" fmla="*/ 409691 h 1090728"/>
                <a:gd name="connsiteX3" fmla="*/ 1012031 w 1884422"/>
                <a:gd name="connsiteY3" fmla="*/ 338253 h 1090728"/>
                <a:gd name="connsiteX4" fmla="*/ 859631 w 1884422"/>
                <a:gd name="connsiteY4" fmla="*/ 314441 h 1090728"/>
                <a:gd name="connsiteX5" fmla="*/ 692943 w 1884422"/>
                <a:gd name="connsiteY5" fmla="*/ 228716 h 1090728"/>
                <a:gd name="connsiteX6" fmla="*/ 769143 w 1884422"/>
                <a:gd name="connsiteY6" fmla="*/ 88222 h 1090728"/>
                <a:gd name="connsiteX7" fmla="*/ 1047749 w 1884422"/>
                <a:gd name="connsiteY7" fmla="*/ 12022 h 1090728"/>
                <a:gd name="connsiteX8" fmla="*/ 1369219 w 1884422"/>
                <a:gd name="connsiteY8" fmla="*/ 2498 h 1090728"/>
                <a:gd name="connsiteX9" fmla="*/ 1602580 w 1884422"/>
                <a:gd name="connsiteY9" fmla="*/ 35835 h 1090728"/>
                <a:gd name="connsiteX10" fmla="*/ 1804987 w 1884422"/>
                <a:gd name="connsiteY10" fmla="*/ 83460 h 1090728"/>
                <a:gd name="connsiteX11" fmla="*/ 1883568 w 1884422"/>
                <a:gd name="connsiteY11" fmla="*/ 183472 h 1090728"/>
                <a:gd name="connsiteX12" fmla="*/ 1826419 w 1884422"/>
                <a:gd name="connsiteY12" fmla="*/ 309678 h 1090728"/>
                <a:gd name="connsiteX13" fmla="*/ 1552575 w 1884422"/>
                <a:gd name="connsiteY13" fmla="*/ 362066 h 1090728"/>
                <a:gd name="connsiteX14" fmla="*/ 731043 w 1884422"/>
                <a:gd name="connsiteY14" fmla="*/ 1090728 h 1090728"/>
                <a:gd name="connsiteX15" fmla="*/ 0 w 1884422"/>
                <a:gd name="connsiteY15" fmla="*/ 1083584 h 1090728"/>
                <a:gd name="connsiteX0" fmla="*/ 0 w 1884422"/>
                <a:gd name="connsiteY0" fmla="*/ 1084377 h 1091521"/>
                <a:gd name="connsiteX1" fmla="*/ 554831 w 1884422"/>
                <a:gd name="connsiteY1" fmla="*/ 686709 h 1091521"/>
                <a:gd name="connsiteX2" fmla="*/ 921543 w 1884422"/>
                <a:gd name="connsiteY2" fmla="*/ 410484 h 1091521"/>
                <a:gd name="connsiteX3" fmla="*/ 1012031 w 1884422"/>
                <a:gd name="connsiteY3" fmla="*/ 339046 h 1091521"/>
                <a:gd name="connsiteX4" fmla="*/ 859631 w 1884422"/>
                <a:gd name="connsiteY4" fmla="*/ 315234 h 1091521"/>
                <a:gd name="connsiteX5" fmla="*/ 692943 w 1884422"/>
                <a:gd name="connsiteY5" fmla="*/ 229509 h 1091521"/>
                <a:gd name="connsiteX6" fmla="*/ 812005 w 1884422"/>
                <a:gd name="connsiteY6" fmla="*/ 105684 h 1091521"/>
                <a:gd name="connsiteX7" fmla="*/ 1047749 w 1884422"/>
                <a:gd name="connsiteY7" fmla="*/ 12815 h 1091521"/>
                <a:gd name="connsiteX8" fmla="*/ 1369219 w 1884422"/>
                <a:gd name="connsiteY8" fmla="*/ 3291 h 1091521"/>
                <a:gd name="connsiteX9" fmla="*/ 1602580 w 1884422"/>
                <a:gd name="connsiteY9" fmla="*/ 36628 h 1091521"/>
                <a:gd name="connsiteX10" fmla="*/ 1804987 w 1884422"/>
                <a:gd name="connsiteY10" fmla="*/ 84253 h 1091521"/>
                <a:gd name="connsiteX11" fmla="*/ 1883568 w 1884422"/>
                <a:gd name="connsiteY11" fmla="*/ 184265 h 1091521"/>
                <a:gd name="connsiteX12" fmla="*/ 1826419 w 1884422"/>
                <a:gd name="connsiteY12" fmla="*/ 310471 h 1091521"/>
                <a:gd name="connsiteX13" fmla="*/ 1552575 w 1884422"/>
                <a:gd name="connsiteY13" fmla="*/ 362859 h 1091521"/>
                <a:gd name="connsiteX14" fmla="*/ 731043 w 1884422"/>
                <a:gd name="connsiteY14" fmla="*/ 1091521 h 1091521"/>
                <a:gd name="connsiteX15" fmla="*/ 0 w 1884422"/>
                <a:gd name="connsiteY15" fmla="*/ 1084377 h 1091521"/>
                <a:gd name="connsiteX0" fmla="*/ 0 w 1884422"/>
                <a:gd name="connsiteY0" fmla="*/ 1081109 h 1088253"/>
                <a:gd name="connsiteX1" fmla="*/ 554831 w 1884422"/>
                <a:gd name="connsiteY1" fmla="*/ 683441 h 1088253"/>
                <a:gd name="connsiteX2" fmla="*/ 921543 w 1884422"/>
                <a:gd name="connsiteY2" fmla="*/ 407216 h 1088253"/>
                <a:gd name="connsiteX3" fmla="*/ 1012031 w 1884422"/>
                <a:gd name="connsiteY3" fmla="*/ 335778 h 1088253"/>
                <a:gd name="connsiteX4" fmla="*/ 859631 w 1884422"/>
                <a:gd name="connsiteY4" fmla="*/ 311966 h 1088253"/>
                <a:gd name="connsiteX5" fmla="*/ 692943 w 1884422"/>
                <a:gd name="connsiteY5" fmla="*/ 226241 h 1088253"/>
                <a:gd name="connsiteX6" fmla="*/ 812005 w 1884422"/>
                <a:gd name="connsiteY6" fmla="*/ 102416 h 1088253"/>
                <a:gd name="connsiteX7" fmla="*/ 1064418 w 1884422"/>
                <a:gd name="connsiteY7" fmla="*/ 38122 h 1088253"/>
                <a:gd name="connsiteX8" fmla="*/ 1369219 w 1884422"/>
                <a:gd name="connsiteY8" fmla="*/ 23 h 1088253"/>
                <a:gd name="connsiteX9" fmla="*/ 1602580 w 1884422"/>
                <a:gd name="connsiteY9" fmla="*/ 33360 h 1088253"/>
                <a:gd name="connsiteX10" fmla="*/ 1804987 w 1884422"/>
                <a:gd name="connsiteY10" fmla="*/ 80985 h 1088253"/>
                <a:gd name="connsiteX11" fmla="*/ 1883568 w 1884422"/>
                <a:gd name="connsiteY11" fmla="*/ 180997 h 1088253"/>
                <a:gd name="connsiteX12" fmla="*/ 1826419 w 1884422"/>
                <a:gd name="connsiteY12" fmla="*/ 307203 h 1088253"/>
                <a:gd name="connsiteX13" fmla="*/ 1552575 w 1884422"/>
                <a:gd name="connsiteY13" fmla="*/ 359591 h 1088253"/>
                <a:gd name="connsiteX14" fmla="*/ 731043 w 1884422"/>
                <a:gd name="connsiteY14" fmla="*/ 1088253 h 1088253"/>
                <a:gd name="connsiteX15" fmla="*/ 0 w 1884422"/>
                <a:gd name="connsiteY15" fmla="*/ 1081109 h 1088253"/>
                <a:gd name="connsiteX0" fmla="*/ 0 w 1884422"/>
                <a:gd name="connsiteY0" fmla="*/ 1050714 h 1057858"/>
                <a:gd name="connsiteX1" fmla="*/ 554831 w 1884422"/>
                <a:gd name="connsiteY1" fmla="*/ 653046 h 1057858"/>
                <a:gd name="connsiteX2" fmla="*/ 921543 w 1884422"/>
                <a:gd name="connsiteY2" fmla="*/ 376821 h 1057858"/>
                <a:gd name="connsiteX3" fmla="*/ 1012031 w 1884422"/>
                <a:gd name="connsiteY3" fmla="*/ 305383 h 1057858"/>
                <a:gd name="connsiteX4" fmla="*/ 859631 w 1884422"/>
                <a:gd name="connsiteY4" fmla="*/ 281571 h 1057858"/>
                <a:gd name="connsiteX5" fmla="*/ 692943 w 1884422"/>
                <a:gd name="connsiteY5" fmla="*/ 195846 h 1057858"/>
                <a:gd name="connsiteX6" fmla="*/ 812005 w 1884422"/>
                <a:gd name="connsiteY6" fmla="*/ 72021 h 1057858"/>
                <a:gd name="connsiteX7" fmla="*/ 1064418 w 1884422"/>
                <a:gd name="connsiteY7" fmla="*/ 7727 h 1057858"/>
                <a:gd name="connsiteX8" fmla="*/ 1354932 w 1884422"/>
                <a:gd name="connsiteY8" fmla="*/ 5347 h 1057858"/>
                <a:gd name="connsiteX9" fmla="*/ 1602580 w 1884422"/>
                <a:gd name="connsiteY9" fmla="*/ 2965 h 1057858"/>
                <a:gd name="connsiteX10" fmla="*/ 1804987 w 1884422"/>
                <a:gd name="connsiteY10" fmla="*/ 50590 h 1057858"/>
                <a:gd name="connsiteX11" fmla="*/ 1883568 w 1884422"/>
                <a:gd name="connsiteY11" fmla="*/ 150602 h 1057858"/>
                <a:gd name="connsiteX12" fmla="*/ 1826419 w 1884422"/>
                <a:gd name="connsiteY12" fmla="*/ 276808 h 1057858"/>
                <a:gd name="connsiteX13" fmla="*/ 1552575 w 1884422"/>
                <a:gd name="connsiteY13" fmla="*/ 329196 h 1057858"/>
                <a:gd name="connsiteX14" fmla="*/ 731043 w 1884422"/>
                <a:gd name="connsiteY14" fmla="*/ 1057858 h 1057858"/>
                <a:gd name="connsiteX15" fmla="*/ 0 w 1884422"/>
                <a:gd name="connsiteY15" fmla="*/ 1050714 h 1057858"/>
                <a:gd name="connsiteX0" fmla="*/ 0 w 1884422"/>
                <a:gd name="connsiteY0" fmla="*/ 1049340 h 1056484"/>
                <a:gd name="connsiteX1" fmla="*/ 554831 w 1884422"/>
                <a:gd name="connsiteY1" fmla="*/ 651672 h 1056484"/>
                <a:gd name="connsiteX2" fmla="*/ 921543 w 1884422"/>
                <a:gd name="connsiteY2" fmla="*/ 375447 h 1056484"/>
                <a:gd name="connsiteX3" fmla="*/ 1012031 w 1884422"/>
                <a:gd name="connsiteY3" fmla="*/ 304009 h 1056484"/>
                <a:gd name="connsiteX4" fmla="*/ 859631 w 1884422"/>
                <a:gd name="connsiteY4" fmla="*/ 280197 h 1056484"/>
                <a:gd name="connsiteX5" fmla="*/ 692943 w 1884422"/>
                <a:gd name="connsiteY5" fmla="*/ 194472 h 1056484"/>
                <a:gd name="connsiteX6" fmla="*/ 812005 w 1884422"/>
                <a:gd name="connsiteY6" fmla="*/ 70647 h 1056484"/>
                <a:gd name="connsiteX7" fmla="*/ 1064418 w 1884422"/>
                <a:gd name="connsiteY7" fmla="*/ 6353 h 1056484"/>
                <a:gd name="connsiteX8" fmla="*/ 1354932 w 1884422"/>
                <a:gd name="connsiteY8" fmla="*/ 3973 h 1056484"/>
                <a:gd name="connsiteX9" fmla="*/ 1588293 w 1884422"/>
                <a:gd name="connsiteY9" fmla="*/ 20641 h 1056484"/>
                <a:gd name="connsiteX10" fmla="*/ 1804987 w 1884422"/>
                <a:gd name="connsiteY10" fmla="*/ 49216 h 1056484"/>
                <a:gd name="connsiteX11" fmla="*/ 1883568 w 1884422"/>
                <a:gd name="connsiteY11" fmla="*/ 149228 h 1056484"/>
                <a:gd name="connsiteX12" fmla="*/ 1826419 w 1884422"/>
                <a:gd name="connsiteY12" fmla="*/ 275434 h 1056484"/>
                <a:gd name="connsiteX13" fmla="*/ 1552575 w 1884422"/>
                <a:gd name="connsiteY13" fmla="*/ 327822 h 1056484"/>
                <a:gd name="connsiteX14" fmla="*/ 731043 w 1884422"/>
                <a:gd name="connsiteY14" fmla="*/ 1056484 h 1056484"/>
                <a:gd name="connsiteX15" fmla="*/ 0 w 1884422"/>
                <a:gd name="connsiteY15" fmla="*/ 1049340 h 1056484"/>
                <a:gd name="connsiteX0" fmla="*/ 0 w 1885674"/>
                <a:gd name="connsiteY0" fmla="*/ 1049340 h 1056484"/>
                <a:gd name="connsiteX1" fmla="*/ 554831 w 1885674"/>
                <a:gd name="connsiteY1" fmla="*/ 651672 h 1056484"/>
                <a:gd name="connsiteX2" fmla="*/ 921543 w 1885674"/>
                <a:gd name="connsiteY2" fmla="*/ 375447 h 1056484"/>
                <a:gd name="connsiteX3" fmla="*/ 1012031 w 1885674"/>
                <a:gd name="connsiteY3" fmla="*/ 304009 h 1056484"/>
                <a:gd name="connsiteX4" fmla="*/ 859631 w 1885674"/>
                <a:gd name="connsiteY4" fmla="*/ 280197 h 1056484"/>
                <a:gd name="connsiteX5" fmla="*/ 692943 w 1885674"/>
                <a:gd name="connsiteY5" fmla="*/ 194472 h 1056484"/>
                <a:gd name="connsiteX6" fmla="*/ 812005 w 1885674"/>
                <a:gd name="connsiteY6" fmla="*/ 70647 h 1056484"/>
                <a:gd name="connsiteX7" fmla="*/ 1064418 w 1885674"/>
                <a:gd name="connsiteY7" fmla="*/ 6353 h 1056484"/>
                <a:gd name="connsiteX8" fmla="*/ 1354932 w 1885674"/>
                <a:gd name="connsiteY8" fmla="*/ 3973 h 1056484"/>
                <a:gd name="connsiteX9" fmla="*/ 1588293 w 1885674"/>
                <a:gd name="connsiteY9" fmla="*/ 20641 h 1056484"/>
                <a:gd name="connsiteX10" fmla="*/ 1783555 w 1885674"/>
                <a:gd name="connsiteY10" fmla="*/ 80173 h 1056484"/>
                <a:gd name="connsiteX11" fmla="*/ 1883568 w 1885674"/>
                <a:gd name="connsiteY11" fmla="*/ 149228 h 1056484"/>
                <a:gd name="connsiteX12" fmla="*/ 1826419 w 1885674"/>
                <a:gd name="connsiteY12" fmla="*/ 275434 h 1056484"/>
                <a:gd name="connsiteX13" fmla="*/ 1552575 w 1885674"/>
                <a:gd name="connsiteY13" fmla="*/ 327822 h 1056484"/>
                <a:gd name="connsiteX14" fmla="*/ 731043 w 1885674"/>
                <a:gd name="connsiteY14" fmla="*/ 1056484 h 1056484"/>
                <a:gd name="connsiteX15" fmla="*/ 0 w 18856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59631 w 1869374"/>
                <a:gd name="connsiteY4" fmla="*/ 280197 h 1056484"/>
                <a:gd name="connsiteX5" fmla="*/ 692943 w 1869374"/>
                <a:gd name="connsiteY5" fmla="*/ 194472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59631 w 1869374"/>
                <a:gd name="connsiteY4" fmla="*/ 280197 h 1056484"/>
                <a:gd name="connsiteX5" fmla="*/ 678655 w 1869374"/>
                <a:gd name="connsiteY5" fmla="*/ 196854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04862 w 1869374"/>
                <a:gd name="connsiteY4" fmla="*/ 282578 h 1056484"/>
                <a:gd name="connsiteX5" fmla="*/ 678655 w 1869374"/>
                <a:gd name="connsiteY5" fmla="*/ 196854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04862 w 1869374"/>
                <a:gd name="connsiteY4" fmla="*/ 282578 h 1056484"/>
                <a:gd name="connsiteX5" fmla="*/ 614361 w 1869374"/>
                <a:gd name="connsiteY5" fmla="*/ 194473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764381 w 1869374"/>
                <a:gd name="connsiteY4" fmla="*/ 284959 h 1056484"/>
                <a:gd name="connsiteX5" fmla="*/ 614361 w 1869374"/>
                <a:gd name="connsiteY5" fmla="*/ 194473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5632 h 1052776"/>
                <a:gd name="connsiteX1" fmla="*/ 554831 w 1869374"/>
                <a:gd name="connsiteY1" fmla="*/ 647964 h 1052776"/>
                <a:gd name="connsiteX2" fmla="*/ 921543 w 1869374"/>
                <a:gd name="connsiteY2" fmla="*/ 371739 h 1052776"/>
                <a:gd name="connsiteX3" fmla="*/ 1012031 w 1869374"/>
                <a:gd name="connsiteY3" fmla="*/ 300301 h 1052776"/>
                <a:gd name="connsiteX4" fmla="*/ 764381 w 1869374"/>
                <a:gd name="connsiteY4" fmla="*/ 281251 h 1052776"/>
                <a:gd name="connsiteX5" fmla="*/ 614361 w 1869374"/>
                <a:gd name="connsiteY5" fmla="*/ 190765 h 1052776"/>
                <a:gd name="connsiteX6" fmla="*/ 812005 w 1869374"/>
                <a:gd name="connsiteY6" fmla="*/ 66939 h 1052776"/>
                <a:gd name="connsiteX7" fmla="*/ 1062037 w 1869374"/>
                <a:gd name="connsiteY7" fmla="*/ 26457 h 1052776"/>
                <a:gd name="connsiteX8" fmla="*/ 1354932 w 1869374"/>
                <a:gd name="connsiteY8" fmla="*/ 265 h 1052776"/>
                <a:gd name="connsiteX9" fmla="*/ 1588293 w 1869374"/>
                <a:gd name="connsiteY9" fmla="*/ 16933 h 1052776"/>
                <a:gd name="connsiteX10" fmla="*/ 1783555 w 1869374"/>
                <a:gd name="connsiteY10" fmla="*/ 76465 h 1052776"/>
                <a:gd name="connsiteX11" fmla="*/ 1864518 w 1869374"/>
                <a:gd name="connsiteY11" fmla="*/ 164570 h 1052776"/>
                <a:gd name="connsiteX12" fmla="*/ 1826419 w 1869374"/>
                <a:gd name="connsiteY12" fmla="*/ 271726 h 1052776"/>
                <a:gd name="connsiteX13" fmla="*/ 1552575 w 1869374"/>
                <a:gd name="connsiteY13" fmla="*/ 324114 h 1052776"/>
                <a:gd name="connsiteX14" fmla="*/ 731043 w 1869374"/>
                <a:gd name="connsiteY14" fmla="*/ 1052776 h 1052776"/>
                <a:gd name="connsiteX15" fmla="*/ 0 w 1869374"/>
                <a:gd name="connsiteY15" fmla="*/ 1045632 h 1052776"/>
                <a:gd name="connsiteX0" fmla="*/ 0 w 1865594"/>
                <a:gd name="connsiteY0" fmla="*/ 1045632 h 1052776"/>
                <a:gd name="connsiteX1" fmla="*/ 554831 w 1865594"/>
                <a:gd name="connsiteY1" fmla="*/ 647964 h 1052776"/>
                <a:gd name="connsiteX2" fmla="*/ 921543 w 1865594"/>
                <a:gd name="connsiteY2" fmla="*/ 371739 h 1052776"/>
                <a:gd name="connsiteX3" fmla="*/ 1012031 w 1865594"/>
                <a:gd name="connsiteY3" fmla="*/ 300301 h 1052776"/>
                <a:gd name="connsiteX4" fmla="*/ 764381 w 1865594"/>
                <a:gd name="connsiteY4" fmla="*/ 281251 h 1052776"/>
                <a:gd name="connsiteX5" fmla="*/ 614361 w 1865594"/>
                <a:gd name="connsiteY5" fmla="*/ 190765 h 1052776"/>
                <a:gd name="connsiteX6" fmla="*/ 812005 w 1865594"/>
                <a:gd name="connsiteY6" fmla="*/ 66939 h 1052776"/>
                <a:gd name="connsiteX7" fmla="*/ 1062037 w 1865594"/>
                <a:gd name="connsiteY7" fmla="*/ 26457 h 1052776"/>
                <a:gd name="connsiteX8" fmla="*/ 1354932 w 1865594"/>
                <a:gd name="connsiteY8" fmla="*/ 265 h 1052776"/>
                <a:gd name="connsiteX9" fmla="*/ 1588293 w 1865594"/>
                <a:gd name="connsiteY9" fmla="*/ 16933 h 1052776"/>
                <a:gd name="connsiteX10" fmla="*/ 1783555 w 1865594"/>
                <a:gd name="connsiteY10" fmla="*/ 76465 h 1052776"/>
                <a:gd name="connsiteX11" fmla="*/ 1864518 w 1865594"/>
                <a:gd name="connsiteY11" fmla="*/ 164570 h 1052776"/>
                <a:gd name="connsiteX12" fmla="*/ 1809750 w 1865594"/>
                <a:gd name="connsiteY12" fmla="*/ 257439 h 1052776"/>
                <a:gd name="connsiteX13" fmla="*/ 1552575 w 1865594"/>
                <a:gd name="connsiteY13" fmla="*/ 324114 h 1052776"/>
                <a:gd name="connsiteX14" fmla="*/ 731043 w 1865594"/>
                <a:gd name="connsiteY14" fmla="*/ 1052776 h 1052776"/>
                <a:gd name="connsiteX15" fmla="*/ 0 w 1865594"/>
                <a:gd name="connsiteY15" fmla="*/ 1045632 h 1052776"/>
                <a:gd name="connsiteX0" fmla="*/ 0 w 1864605"/>
                <a:gd name="connsiteY0" fmla="*/ 1045597 h 1052741"/>
                <a:gd name="connsiteX1" fmla="*/ 554831 w 1864605"/>
                <a:gd name="connsiteY1" fmla="*/ 647929 h 1052741"/>
                <a:gd name="connsiteX2" fmla="*/ 921543 w 1864605"/>
                <a:gd name="connsiteY2" fmla="*/ 371704 h 1052741"/>
                <a:gd name="connsiteX3" fmla="*/ 1012031 w 1864605"/>
                <a:gd name="connsiteY3" fmla="*/ 300266 h 1052741"/>
                <a:gd name="connsiteX4" fmla="*/ 764381 w 1864605"/>
                <a:gd name="connsiteY4" fmla="*/ 281216 h 1052741"/>
                <a:gd name="connsiteX5" fmla="*/ 614361 w 1864605"/>
                <a:gd name="connsiteY5" fmla="*/ 190730 h 1052741"/>
                <a:gd name="connsiteX6" fmla="*/ 812005 w 1864605"/>
                <a:gd name="connsiteY6" fmla="*/ 66904 h 1052741"/>
                <a:gd name="connsiteX7" fmla="*/ 1062037 w 1864605"/>
                <a:gd name="connsiteY7" fmla="*/ 26422 h 1052741"/>
                <a:gd name="connsiteX8" fmla="*/ 1354932 w 1864605"/>
                <a:gd name="connsiteY8" fmla="*/ 230 h 1052741"/>
                <a:gd name="connsiteX9" fmla="*/ 1588293 w 1864605"/>
                <a:gd name="connsiteY9" fmla="*/ 16898 h 1052741"/>
                <a:gd name="connsiteX10" fmla="*/ 1804986 w 1864605"/>
                <a:gd name="connsiteY10" fmla="*/ 69286 h 1052741"/>
                <a:gd name="connsiteX11" fmla="*/ 1864518 w 1864605"/>
                <a:gd name="connsiteY11" fmla="*/ 164535 h 1052741"/>
                <a:gd name="connsiteX12" fmla="*/ 1809750 w 1864605"/>
                <a:gd name="connsiteY12" fmla="*/ 257404 h 1052741"/>
                <a:gd name="connsiteX13" fmla="*/ 1552575 w 1864605"/>
                <a:gd name="connsiteY13" fmla="*/ 324079 h 1052741"/>
                <a:gd name="connsiteX14" fmla="*/ 731043 w 1864605"/>
                <a:gd name="connsiteY14" fmla="*/ 1052741 h 1052741"/>
                <a:gd name="connsiteX15" fmla="*/ 0 w 1864605"/>
                <a:gd name="connsiteY15" fmla="*/ 1045597 h 1052741"/>
                <a:gd name="connsiteX0" fmla="*/ 0 w 1865337"/>
                <a:gd name="connsiteY0" fmla="*/ 1045588 h 1052732"/>
                <a:gd name="connsiteX1" fmla="*/ 554831 w 1865337"/>
                <a:gd name="connsiteY1" fmla="*/ 647920 h 1052732"/>
                <a:gd name="connsiteX2" fmla="*/ 921543 w 1865337"/>
                <a:gd name="connsiteY2" fmla="*/ 371695 h 1052732"/>
                <a:gd name="connsiteX3" fmla="*/ 1012031 w 1865337"/>
                <a:gd name="connsiteY3" fmla="*/ 300257 h 1052732"/>
                <a:gd name="connsiteX4" fmla="*/ 764381 w 1865337"/>
                <a:gd name="connsiteY4" fmla="*/ 281207 h 1052732"/>
                <a:gd name="connsiteX5" fmla="*/ 614361 w 1865337"/>
                <a:gd name="connsiteY5" fmla="*/ 190721 h 1052732"/>
                <a:gd name="connsiteX6" fmla="*/ 812005 w 1865337"/>
                <a:gd name="connsiteY6" fmla="*/ 66895 h 1052732"/>
                <a:gd name="connsiteX7" fmla="*/ 1062037 w 1865337"/>
                <a:gd name="connsiteY7" fmla="*/ 26413 h 1052732"/>
                <a:gd name="connsiteX8" fmla="*/ 1354932 w 1865337"/>
                <a:gd name="connsiteY8" fmla="*/ 221 h 1052732"/>
                <a:gd name="connsiteX9" fmla="*/ 1588293 w 1865337"/>
                <a:gd name="connsiteY9" fmla="*/ 16889 h 1052732"/>
                <a:gd name="connsiteX10" fmla="*/ 1788317 w 1865337"/>
                <a:gd name="connsiteY10" fmla="*/ 66896 h 1052732"/>
                <a:gd name="connsiteX11" fmla="*/ 1864518 w 1865337"/>
                <a:gd name="connsiteY11" fmla="*/ 164526 h 1052732"/>
                <a:gd name="connsiteX12" fmla="*/ 1809750 w 1865337"/>
                <a:gd name="connsiteY12" fmla="*/ 257395 h 1052732"/>
                <a:gd name="connsiteX13" fmla="*/ 1552575 w 1865337"/>
                <a:gd name="connsiteY13" fmla="*/ 324070 h 1052732"/>
                <a:gd name="connsiteX14" fmla="*/ 731043 w 1865337"/>
                <a:gd name="connsiteY14" fmla="*/ 1052732 h 1052732"/>
                <a:gd name="connsiteX15" fmla="*/ 0 w 186533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764381 w 1869917"/>
                <a:gd name="connsiteY4" fmla="*/ 281207 h 1052732"/>
                <a:gd name="connsiteX5" fmla="*/ 614361 w 1869917"/>
                <a:gd name="connsiteY5" fmla="*/ 190721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764381 w 1869917"/>
                <a:gd name="connsiteY4" fmla="*/ 281207 h 1052732"/>
                <a:gd name="connsiteX5" fmla="*/ 609599 w 1869917"/>
                <a:gd name="connsiteY5" fmla="*/ 157384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688181 w 1869917"/>
                <a:gd name="connsiteY4" fmla="*/ 264538 h 1052732"/>
                <a:gd name="connsiteX5" fmla="*/ 609599 w 1869917"/>
                <a:gd name="connsiteY5" fmla="*/ 157384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70378"/>
                <a:gd name="connsiteY0" fmla="*/ 1045676 h 1052820"/>
                <a:gd name="connsiteX1" fmla="*/ 554831 w 1870378"/>
                <a:gd name="connsiteY1" fmla="*/ 648008 h 1052820"/>
                <a:gd name="connsiteX2" fmla="*/ 921543 w 1870378"/>
                <a:gd name="connsiteY2" fmla="*/ 371783 h 1052820"/>
                <a:gd name="connsiteX3" fmla="*/ 1012031 w 1870378"/>
                <a:gd name="connsiteY3" fmla="*/ 300345 h 1052820"/>
                <a:gd name="connsiteX4" fmla="*/ 688181 w 1870378"/>
                <a:gd name="connsiteY4" fmla="*/ 264626 h 1052820"/>
                <a:gd name="connsiteX5" fmla="*/ 609599 w 1870378"/>
                <a:gd name="connsiteY5" fmla="*/ 157472 h 1052820"/>
                <a:gd name="connsiteX6" fmla="*/ 812005 w 1870378"/>
                <a:gd name="connsiteY6" fmla="*/ 66983 h 1052820"/>
                <a:gd name="connsiteX7" fmla="*/ 1062037 w 1870378"/>
                <a:gd name="connsiteY7" fmla="*/ 26501 h 1052820"/>
                <a:gd name="connsiteX8" fmla="*/ 1354932 w 1870378"/>
                <a:gd name="connsiteY8" fmla="*/ 309 h 1052820"/>
                <a:gd name="connsiteX9" fmla="*/ 1588293 w 1870378"/>
                <a:gd name="connsiteY9" fmla="*/ 16977 h 1052820"/>
                <a:gd name="connsiteX10" fmla="*/ 1778792 w 1870378"/>
                <a:gd name="connsiteY10" fmla="*/ 83653 h 1052820"/>
                <a:gd name="connsiteX11" fmla="*/ 1869280 w 1870378"/>
                <a:gd name="connsiteY11" fmla="*/ 162233 h 1052820"/>
                <a:gd name="connsiteX12" fmla="*/ 1809750 w 1870378"/>
                <a:gd name="connsiteY12" fmla="*/ 257483 h 1052820"/>
                <a:gd name="connsiteX13" fmla="*/ 1552575 w 1870378"/>
                <a:gd name="connsiteY13" fmla="*/ 324158 h 1052820"/>
                <a:gd name="connsiteX14" fmla="*/ 731043 w 1870378"/>
                <a:gd name="connsiteY14" fmla="*/ 1052820 h 1052820"/>
                <a:gd name="connsiteX15" fmla="*/ 0 w 1870378"/>
                <a:gd name="connsiteY15" fmla="*/ 1045676 h 1052820"/>
                <a:gd name="connsiteX0" fmla="*/ 0 w 1870378"/>
                <a:gd name="connsiteY0" fmla="*/ 1045508 h 1052652"/>
                <a:gd name="connsiteX1" fmla="*/ 554831 w 1870378"/>
                <a:gd name="connsiteY1" fmla="*/ 647840 h 1052652"/>
                <a:gd name="connsiteX2" fmla="*/ 921543 w 1870378"/>
                <a:gd name="connsiteY2" fmla="*/ 371615 h 1052652"/>
                <a:gd name="connsiteX3" fmla="*/ 1012031 w 1870378"/>
                <a:gd name="connsiteY3" fmla="*/ 300177 h 1052652"/>
                <a:gd name="connsiteX4" fmla="*/ 688181 w 1870378"/>
                <a:gd name="connsiteY4" fmla="*/ 264458 h 1052652"/>
                <a:gd name="connsiteX5" fmla="*/ 609599 w 1870378"/>
                <a:gd name="connsiteY5" fmla="*/ 157304 h 1052652"/>
                <a:gd name="connsiteX6" fmla="*/ 812005 w 1870378"/>
                <a:gd name="connsiteY6" fmla="*/ 66815 h 1052652"/>
                <a:gd name="connsiteX7" fmla="*/ 1062037 w 1870378"/>
                <a:gd name="connsiteY7" fmla="*/ 26333 h 1052652"/>
                <a:gd name="connsiteX8" fmla="*/ 1354932 w 1870378"/>
                <a:gd name="connsiteY8" fmla="*/ 141 h 1052652"/>
                <a:gd name="connsiteX9" fmla="*/ 1562099 w 1870378"/>
                <a:gd name="connsiteY9" fmla="*/ 19190 h 1052652"/>
                <a:gd name="connsiteX10" fmla="*/ 1778792 w 1870378"/>
                <a:gd name="connsiteY10" fmla="*/ 83485 h 1052652"/>
                <a:gd name="connsiteX11" fmla="*/ 1869280 w 1870378"/>
                <a:gd name="connsiteY11" fmla="*/ 162065 h 1052652"/>
                <a:gd name="connsiteX12" fmla="*/ 1809750 w 1870378"/>
                <a:gd name="connsiteY12" fmla="*/ 257315 h 1052652"/>
                <a:gd name="connsiteX13" fmla="*/ 1552575 w 1870378"/>
                <a:gd name="connsiteY13" fmla="*/ 323990 h 1052652"/>
                <a:gd name="connsiteX14" fmla="*/ 731043 w 1870378"/>
                <a:gd name="connsiteY14" fmla="*/ 1052652 h 1052652"/>
                <a:gd name="connsiteX15" fmla="*/ 0 w 1870378"/>
                <a:gd name="connsiteY15" fmla="*/ 1045508 h 1052652"/>
                <a:gd name="connsiteX0" fmla="*/ 0 w 1870378"/>
                <a:gd name="connsiteY0" fmla="*/ 1045386 h 1052530"/>
                <a:gd name="connsiteX1" fmla="*/ 554831 w 1870378"/>
                <a:gd name="connsiteY1" fmla="*/ 647718 h 1052530"/>
                <a:gd name="connsiteX2" fmla="*/ 921543 w 1870378"/>
                <a:gd name="connsiteY2" fmla="*/ 371493 h 1052530"/>
                <a:gd name="connsiteX3" fmla="*/ 1012031 w 1870378"/>
                <a:gd name="connsiteY3" fmla="*/ 300055 h 1052530"/>
                <a:gd name="connsiteX4" fmla="*/ 688181 w 1870378"/>
                <a:gd name="connsiteY4" fmla="*/ 264336 h 1052530"/>
                <a:gd name="connsiteX5" fmla="*/ 609599 w 1870378"/>
                <a:gd name="connsiteY5" fmla="*/ 157182 h 1052530"/>
                <a:gd name="connsiteX6" fmla="*/ 812005 w 1870378"/>
                <a:gd name="connsiteY6" fmla="*/ 66693 h 1052530"/>
                <a:gd name="connsiteX7" fmla="*/ 1038224 w 1870378"/>
                <a:gd name="connsiteY7" fmla="*/ 16686 h 1052530"/>
                <a:gd name="connsiteX8" fmla="*/ 1354932 w 1870378"/>
                <a:gd name="connsiteY8" fmla="*/ 19 h 1052530"/>
                <a:gd name="connsiteX9" fmla="*/ 1562099 w 1870378"/>
                <a:gd name="connsiteY9" fmla="*/ 19068 h 1052530"/>
                <a:gd name="connsiteX10" fmla="*/ 1778792 w 1870378"/>
                <a:gd name="connsiteY10" fmla="*/ 83363 h 1052530"/>
                <a:gd name="connsiteX11" fmla="*/ 1869280 w 1870378"/>
                <a:gd name="connsiteY11" fmla="*/ 161943 h 1052530"/>
                <a:gd name="connsiteX12" fmla="*/ 1809750 w 1870378"/>
                <a:gd name="connsiteY12" fmla="*/ 257193 h 1052530"/>
                <a:gd name="connsiteX13" fmla="*/ 1552575 w 1870378"/>
                <a:gd name="connsiteY13" fmla="*/ 323868 h 1052530"/>
                <a:gd name="connsiteX14" fmla="*/ 731043 w 1870378"/>
                <a:gd name="connsiteY14" fmla="*/ 1052530 h 1052530"/>
                <a:gd name="connsiteX15" fmla="*/ 0 w 1870378"/>
                <a:gd name="connsiteY15" fmla="*/ 1045386 h 1052530"/>
                <a:gd name="connsiteX0" fmla="*/ 0 w 1870378"/>
                <a:gd name="connsiteY0" fmla="*/ 1040652 h 1047796"/>
                <a:gd name="connsiteX1" fmla="*/ 554831 w 1870378"/>
                <a:gd name="connsiteY1" fmla="*/ 642984 h 1047796"/>
                <a:gd name="connsiteX2" fmla="*/ 921543 w 1870378"/>
                <a:gd name="connsiteY2" fmla="*/ 366759 h 1047796"/>
                <a:gd name="connsiteX3" fmla="*/ 1012031 w 1870378"/>
                <a:gd name="connsiteY3" fmla="*/ 295321 h 1047796"/>
                <a:gd name="connsiteX4" fmla="*/ 688181 w 1870378"/>
                <a:gd name="connsiteY4" fmla="*/ 259602 h 1047796"/>
                <a:gd name="connsiteX5" fmla="*/ 609599 w 1870378"/>
                <a:gd name="connsiteY5" fmla="*/ 152448 h 1047796"/>
                <a:gd name="connsiteX6" fmla="*/ 812005 w 1870378"/>
                <a:gd name="connsiteY6" fmla="*/ 61959 h 1047796"/>
                <a:gd name="connsiteX7" fmla="*/ 1038224 w 1870378"/>
                <a:gd name="connsiteY7" fmla="*/ 11952 h 1047796"/>
                <a:gd name="connsiteX8" fmla="*/ 1302544 w 1870378"/>
                <a:gd name="connsiteY8" fmla="*/ 47 h 1047796"/>
                <a:gd name="connsiteX9" fmla="*/ 1562099 w 1870378"/>
                <a:gd name="connsiteY9" fmla="*/ 14334 h 1047796"/>
                <a:gd name="connsiteX10" fmla="*/ 1778792 w 1870378"/>
                <a:gd name="connsiteY10" fmla="*/ 78629 h 1047796"/>
                <a:gd name="connsiteX11" fmla="*/ 1869280 w 1870378"/>
                <a:gd name="connsiteY11" fmla="*/ 157209 h 1047796"/>
                <a:gd name="connsiteX12" fmla="*/ 1809750 w 1870378"/>
                <a:gd name="connsiteY12" fmla="*/ 252459 h 1047796"/>
                <a:gd name="connsiteX13" fmla="*/ 1552575 w 1870378"/>
                <a:gd name="connsiteY13" fmla="*/ 319134 h 1047796"/>
                <a:gd name="connsiteX14" fmla="*/ 731043 w 1870378"/>
                <a:gd name="connsiteY14" fmla="*/ 1047796 h 1047796"/>
                <a:gd name="connsiteX15" fmla="*/ 0 w 1870378"/>
                <a:gd name="connsiteY15" fmla="*/ 1040652 h 1047796"/>
                <a:gd name="connsiteX0" fmla="*/ 0 w 3369052"/>
                <a:gd name="connsiteY0" fmla="*/ 1040652 h 1295446"/>
                <a:gd name="connsiteX1" fmla="*/ 554831 w 3369052"/>
                <a:gd name="connsiteY1" fmla="*/ 642984 h 1295446"/>
                <a:gd name="connsiteX2" fmla="*/ 921543 w 3369052"/>
                <a:gd name="connsiteY2" fmla="*/ 366759 h 1295446"/>
                <a:gd name="connsiteX3" fmla="*/ 1012031 w 3369052"/>
                <a:gd name="connsiteY3" fmla="*/ 295321 h 1295446"/>
                <a:gd name="connsiteX4" fmla="*/ 688181 w 3369052"/>
                <a:gd name="connsiteY4" fmla="*/ 259602 h 1295446"/>
                <a:gd name="connsiteX5" fmla="*/ 609599 w 3369052"/>
                <a:gd name="connsiteY5" fmla="*/ 152448 h 1295446"/>
                <a:gd name="connsiteX6" fmla="*/ 812005 w 3369052"/>
                <a:gd name="connsiteY6" fmla="*/ 61959 h 1295446"/>
                <a:gd name="connsiteX7" fmla="*/ 1038224 w 3369052"/>
                <a:gd name="connsiteY7" fmla="*/ 11952 h 1295446"/>
                <a:gd name="connsiteX8" fmla="*/ 1302544 w 3369052"/>
                <a:gd name="connsiteY8" fmla="*/ 47 h 1295446"/>
                <a:gd name="connsiteX9" fmla="*/ 1562099 w 3369052"/>
                <a:gd name="connsiteY9" fmla="*/ 14334 h 1295446"/>
                <a:gd name="connsiteX10" fmla="*/ 1778792 w 3369052"/>
                <a:gd name="connsiteY10" fmla="*/ 78629 h 1295446"/>
                <a:gd name="connsiteX11" fmla="*/ 1869280 w 3369052"/>
                <a:gd name="connsiteY11" fmla="*/ 157209 h 1295446"/>
                <a:gd name="connsiteX12" fmla="*/ 1809750 w 3369052"/>
                <a:gd name="connsiteY12" fmla="*/ 252459 h 1295446"/>
                <a:gd name="connsiteX13" fmla="*/ 1552575 w 3369052"/>
                <a:gd name="connsiteY13" fmla="*/ 319134 h 1295446"/>
                <a:gd name="connsiteX14" fmla="*/ 3353593 w 3369052"/>
                <a:gd name="connsiteY14" fmla="*/ 1295446 h 1295446"/>
                <a:gd name="connsiteX15" fmla="*/ 0 w 3369052"/>
                <a:gd name="connsiteY15" fmla="*/ 1040652 h 1295446"/>
                <a:gd name="connsiteX0" fmla="*/ 2193066 w 2895118"/>
                <a:gd name="connsiteY0" fmla="*/ 1294652 h 1295446"/>
                <a:gd name="connsiteX1" fmla="*/ 80897 w 2895118"/>
                <a:gd name="connsiteY1" fmla="*/ 642984 h 1295446"/>
                <a:gd name="connsiteX2" fmla="*/ 447609 w 2895118"/>
                <a:gd name="connsiteY2" fmla="*/ 366759 h 1295446"/>
                <a:gd name="connsiteX3" fmla="*/ 538097 w 2895118"/>
                <a:gd name="connsiteY3" fmla="*/ 295321 h 1295446"/>
                <a:gd name="connsiteX4" fmla="*/ 214247 w 2895118"/>
                <a:gd name="connsiteY4" fmla="*/ 259602 h 1295446"/>
                <a:gd name="connsiteX5" fmla="*/ 135665 w 2895118"/>
                <a:gd name="connsiteY5" fmla="*/ 152448 h 1295446"/>
                <a:gd name="connsiteX6" fmla="*/ 338071 w 2895118"/>
                <a:gd name="connsiteY6" fmla="*/ 61959 h 1295446"/>
                <a:gd name="connsiteX7" fmla="*/ 564290 w 2895118"/>
                <a:gd name="connsiteY7" fmla="*/ 11952 h 1295446"/>
                <a:gd name="connsiteX8" fmla="*/ 828610 w 2895118"/>
                <a:gd name="connsiteY8" fmla="*/ 47 h 1295446"/>
                <a:gd name="connsiteX9" fmla="*/ 1088165 w 2895118"/>
                <a:gd name="connsiteY9" fmla="*/ 14334 h 1295446"/>
                <a:gd name="connsiteX10" fmla="*/ 1304858 w 2895118"/>
                <a:gd name="connsiteY10" fmla="*/ 78629 h 1295446"/>
                <a:gd name="connsiteX11" fmla="*/ 1395346 w 2895118"/>
                <a:gd name="connsiteY11" fmla="*/ 157209 h 1295446"/>
                <a:gd name="connsiteX12" fmla="*/ 1335816 w 2895118"/>
                <a:gd name="connsiteY12" fmla="*/ 252459 h 1295446"/>
                <a:gd name="connsiteX13" fmla="*/ 1078641 w 2895118"/>
                <a:gd name="connsiteY13" fmla="*/ 319134 h 1295446"/>
                <a:gd name="connsiteX14" fmla="*/ 2879659 w 2895118"/>
                <a:gd name="connsiteY14" fmla="*/ 1295446 h 1295446"/>
                <a:gd name="connsiteX15" fmla="*/ 2193066 w 2895118"/>
                <a:gd name="connsiteY15" fmla="*/ 1294652 h 1295446"/>
                <a:gd name="connsiteX0" fmla="*/ 2193066 w 2895118"/>
                <a:gd name="connsiteY0" fmla="*/ 1294652 h 1295446"/>
                <a:gd name="connsiteX1" fmla="*/ 80897 w 2895118"/>
                <a:gd name="connsiteY1" fmla="*/ 642984 h 1295446"/>
                <a:gd name="connsiteX2" fmla="*/ 447609 w 2895118"/>
                <a:gd name="connsiteY2" fmla="*/ 366759 h 1295446"/>
                <a:gd name="connsiteX3" fmla="*/ 538097 w 2895118"/>
                <a:gd name="connsiteY3" fmla="*/ 295321 h 1295446"/>
                <a:gd name="connsiteX4" fmla="*/ 214247 w 2895118"/>
                <a:gd name="connsiteY4" fmla="*/ 259602 h 1295446"/>
                <a:gd name="connsiteX5" fmla="*/ 135665 w 2895118"/>
                <a:gd name="connsiteY5" fmla="*/ 152448 h 1295446"/>
                <a:gd name="connsiteX6" fmla="*/ 338071 w 2895118"/>
                <a:gd name="connsiteY6" fmla="*/ 61959 h 1295446"/>
                <a:gd name="connsiteX7" fmla="*/ 564290 w 2895118"/>
                <a:gd name="connsiteY7" fmla="*/ 11952 h 1295446"/>
                <a:gd name="connsiteX8" fmla="*/ 828610 w 2895118"/>
                <a:gd name="connsiteY8" fmla="*/ 47 h 1295446"/>
                <a:gd name="connsiteX9" fmla="*/ 1088165 w 2895118"/>
                <a:gd name="connsiteY9" fmla="*/ 14334 h 1295446"/>
                <a:gd name="connsiteX10" fmla="*/ 1304858 w 2895118"/>
                <a:gd name="connsiteY10" fmla="*/ 78629 h 1295446"/>
                <a:gd name="connsiteX11" fmla="*/ 1395346 w 2895118"/>
                <a:gd name="connsiteY11" fmla="*/ 157209 h 1295446"/>
                <a:gd name="connsiteX12" fmla="*/ 1335816 w 2895118"/>
                <a:gd name="connsiteY12" fmla="*/ 252459 h 1295446"/>
                <a:gd name="connsiteX13" fmla="*/ 1078641 w 2895118"/>
                <a:gd name="connsiteY13" fmla="*/ 319134 h 1295446"/>
                <a:gd name="connsiteX14" fmla="*/ 2879659 w 2895118"/>
                <a:gd name="connsiteY14" fmla="*/ 1295446 h 1295446"/>
                <a:gd name="connsiteX15" fmla="*/ 2193066 w 2895118"/>
                <a:gd name="connsiteY15" fmla="*/ 1294652 h 1295446"/>
                <a:gd name="connsiteX0" fmla="*/ 2193066 w 2879659"/>
                <a:gd name="connsiteY0" fmla="*/ 1294652 h 1295446"/>
                <a:gd name="connsiteX1" fmla="*/ 80897 w 2879659"/>
                <a:gd name="connsiteY1" fmla="*/ 642984 h 1295446"/>
                <a:gd name="connsiteX2" fmla="*/ 447609 w 2879659"/>
                <a:gd name="connsiteY2" fmla="*/ 366759 h 1295446"/>
                <a:gd name="connsiteX3" fmla="*/ 538097 w 2879659"/>
                <a:gd name="connsiteY3" fmla="*/ 295321 h 1295446"/>
                <a:gd name="connsiteX4" fmla="*/ 214247 w 2879659"/>
                <a:gd name="connsiteY4" fmla="*/ 259602 h 1295446"/>
                <a:gd name="connsiteX5" fmla="*/ 135665 w 2879659"/>
                <a:gd name="connsiteY5" fmla="*/ 152448 h 1295446"/>
                <a:gd name="connsiteX6" fmla="*/ 338071 w 2879659"/>
                <a:gd name="connsiteY6" fmla="*/ 61959 h 1295446"/>
                <a:gd name="connsiteX7" fmla="*/ 564290 w 2879659"/>
                <a:gd name="connsiteY7" fmla="*/ 11952 h 1295446"/>
                <a:gd name="connsiteX8" fmla="*/ 828610 w 2879659"/>
                <a:gd name="connsiteY8" fmla="*/ 47 h 1295446"/>
                <a:gd name="connsiteX9" fmla="*/ 1088165 w 2879659"/>
                <a:gd name="connsiteY9" fmla="*/ 14334 h 1295446"/>
                <a:gd name="connsiteX10" fmla="*/ 1304858 w 2879659"/>
                <a:gd name="connsiteY10" fmla="*/ 78629 h 1295446"/>
                <a:gd name="connsiteX11" fmla="*/ 1395346 w 2879659"/>
                <a:gd name="connsiteY11" fmla="*/ 157209 h 1295446"/>
                <a:gd name="connsiteX12" fmla="*/ 1335816 w 2879659"/>
                <a:gd name="connsiteY12" fmla="*/ 252459 h 1295446"/>
                <a:gd name="connsiteX13" fmla="*/ 1078641 w 2879659"/>
                <a:gd name="connsiteY13" fmla="*/ 319134 h 1295446"/>
                <a:gd name="connsiteX14" fmla="*/ 2879659 w 2879659"/>
                <a:gd name="connsiteY14" fmla="*/ 1295446 h 1295446"/>
                <a:gd name="connsiteX15" fmla="*/ 2193066 w 2879659"/>
                <a:gd name="connsiteY15" fmla="*/ 1294652 h 1295446"/>
                <a:gd name="connsiteX0" fmla="*/ 2193066 w 2879659"/>
                <a:gd name="connsiteY0" fmla="*/ 1294652 h 1295446"/>
                <a:gd name="connsiteX1" fmla="*/ 80897 w 2879659"/>
                <a:gd name="connsiteY1" fmla="*/ 642984 h 1295446"/>
                <a:gd name="connsiteX2" fmla="*/ 447609 w 2879659"/>
                <a:gd name="connsiteY2" fmla="*/ 366759 h 1295446"/>
                <a:gd name="connsiteX3" fmla="*/ 538097 w 2879659"/>
                <a:gd name="connsiteY3" fmla="*/ 295321 h 1295446"/>
                <a:gd name="connsiteX4" fmla="*/ 214247 w 2879659"/>
                <a:gd name="connsiteY4" fmla="*/ 259602 h 1295446"/>
                <a:gd name="connsiteX5" fmla="*/ 135665 w 2879659"/>
                <a:gd name="connsiteY5" fmla="*/ 152448 h 1295446"/>
                <a:gd name="connsiteX6" fmla="*/ 338071 w 2879659"/>
                <a:gd name="connsiteY6" fmla="*/ 61959 h 1295446"/>
                <a:gd name="connsiteX7" fmla="*/ 564290 w 2879659"/>
                <a:gd name="connsiteY7" fmla="*/ 11952 h 1295446"/>
                <a:gd name="connsiteX8" fmla="*/ 828610 w 2879659"/>
                <a:gd name="connsiteY8" fmla="*/ 47 h 1295446"/>
                <a:gd name="connsiteX9" fmla="*/ 1088165 w 2879659"/>
                <a:gd name="connsiteY9" fmla="*/ 14334 h 1295446"/>
                <a:gd name="connsiteX10" fmla="*/ 1304858 w 2879659"/>
                <a:gd name="connsiteY10" fmla="*/ 78629 h 1295446"/>
                <a:gd name="connsiteX11" fmla="*/ 1395346 w 2879659"/>
                <a:gd name="connsiteY11" fmla="*/ 157209 h 1295446"/>
                <a:gd name="connsiteX12" fmla="*/ 1335816 w 2879659"/>
                <a:gd name="connsiteY12" fmla="*/ 252459 h 1295446"/>
                <a:gd name="connsiteX13" fmla="*/ 1078641 w 2879659"/>
                <a:gd name="connsiteY13" fmla="*/ 319134 h 1295446"/>
                <a:gd name="connsiteX14" fmla="*/ 2879659 w 2879659"/>
                <a:gd name="connsiteY14" fmla="*/ 1295446 h 1295446"/>
                <a:gd name="connsiteX15" fmla="*/ 2193066 w 2879659"/>
                <a:gd name="connsiteY15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2750186 w 2750186"/>
                <a:gd name="connsiteY14" fmla="*/ 1295446 h 1295446"/>
                <a:gd name="connsiteX15" fmla="*/ 2063593 w 2750186"/>
                <a:gd name="connsiteY15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2750186 w 2750186"/>
                <a:gd name="connsiteY14" fmla="*/ 1295446 h 1295446"/>
                <a:gd name="connsiteX15" fmla="*/ 2063593 w 2750186"/>
                <a:gd name="connsiteY15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6353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737236 w 2750186"/>
                <a:gd name="connsiteY2" fmla="*/ 48740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737236 w 2750186"/>
                <a:gd name="connsiteY2" fmla="*/ 48740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1018225 w 2750186"/>
                <a:gd name="connsiteY13" fmla="*/ 316753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737236 w 2750186"/>
                <a:gd name="connsiteY2" fmla="*/ 48740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1018225 w 2750186"/>
                <a:gd name="connsiteY13" fmla="*/ 316753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37476 w 2750426"/>
                <a:gd name="connsiteY2" fmla="*/ 487409 h 1295446"/>
                <a:gd name="connsiteX3" fmla="*/ 423152 w 2750426"/>
                <a:gd name="connsiteY3" fmla="*/ 333421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18465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37476 w 2750426"/>
                <a:gd name="connsiteY2" fmla="*/ 487409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18465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37476 w 2750426"/>
                <a:gd name="connsiteY2" fmla="*/ 487409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18465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37476 w 2750426"/>
                <a:gd name="connsiteY2" fmla="*/ 487409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18465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80339 w 2750426"/>
                <a:gd name="connsiteY2" fmla="*/ 501696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18465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80339 w 2750426"/>
                <a:gd name="connsiteY2" fmla="*/ 501696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54183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80339 w 2750426"/>
                <a:gd name="connsiteY2" fmla="*/ 501696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54183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80339 w 2750426"/>
                <a:gd name="connsiteY2" fmla="*/ 501696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54183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76619"/>
                <a:gd name="connsiteY0" fmla="*/ 1294652 h 1304971"/>
                <a:gd name="connsiteX1" fmla="*/ 1278814 w 2776619"/>
                <a:gd name="connsiteY1" fmla="*/ 731884 h 1304971"/>
                <a:gd name="connsiteX2" fmla="*/ 780339 w 2776619"/>
                <a:gd name="connsiteY2" fmla="*/ 501696 h 1304971"/>
                <a:gd name="connsiteX3" fmla="*/ 423152 w 2776619"/>
                <a:gd name="connsiteY3" fmla="*/ 328659 h 1304971"/>
                <a:gd name="connsiteX4" fmla="*/ 85014 w 2776619"/>
                <a:gd name="connsiteY4" fmla="*/ 259602 h 1304971"/>
                <a:gd name="connsiteX5" fmla="*/ 6432 w 2776619"/>
                <a:gd name="connsiteY5" fmla="*/ 152448 h 1304971"/>
                <a:gd name="connsiteX6" fmla="*/ 208838 w 2776619"/>
                <a:gd name="connsiteY6" fmla="*/ 61959 h 1304971"/>
                <a:gd name="connsiteX7" fmla="*/ 435057 w 2776619"/>
                <a:gd name="connsiteY7" fmla="*/ 11952 h 1304971"/>
                <a:gd name="connsiteX8" fmla="*/ 699377 w 2776619"/>
                <a:gd name="connsiteY8" fmla="*/ 47 h 1304971"/>
                <a:gd name="connsiteX9" fmla="*/ 958932 w 2776619"/>
                <a:gd name="connsiteY9" fmla="*/ 14334 h 1304971"/>
                <a:gd name="connsiteX10" fmla="*/ 1175625 w 2776619"/>
                <a:gd name="connsiteY10" fmla="*/ 78629 h 1304971"/>
                <a:gd name="connsiteX11" fmla="*/ 1266113 w 2776619"/>
                <a:gd name="connsiteY11" fmla="*/ 157209 h 1304971"/>
                <a:gd name="connsiteX12" fmla="*/ 1206583 w 2776619"/>
                <a:gd name="connsiteY12" fmla="*/ 252459 h 1304971"/>
                <a:gd name="connsiteX13" fmla="*/ 1054183 w 2776619"/>
                <a:gd name="connsiteY13" fmla="*/ 316753 h 1304971"/>
                <a:gd name="connsiteX14" fmla="*/ 1711788 w 2776619"/>
                <a:gd name="connsiteY14" fmla="*/ 659894 h 1304971"/>
                <a:gd name="connsiteX15" fmla="*/ 2776619 w 2776619"/>
                <a:gd name="connsiteY15" fmla="*/ 1304971 h 1304971"/>
                <a:gd name="connsiteX16" fmla="*/ 2063833 w 2776619"/>
                <a:gd name="connsiteY16" fmla="*/ 1294652 h 1304971"/>
                <a:gd name="connsiteX0" fmla="*/ 2063833 w 2776619"/>
                <a:gd name="connsiteY0" fmla="*/ 1294652 h 1304971"/>
                <a:gd name="connsiteX1" fmla="*/ 1278814 w 2776619"/>
                <a:gd name="connsiteY1" fmla="*/ 731884 h 1304971"/>
                <a:gd name="connsiteX2" fmla="*/ 780339 w 2776619"/>
                <a:gd name="connsiteY2" fmla="*/ 501696 h 1304971"/>
                <a:gd name="connsiteX3" fmla="*/ 423152 w 2776619"/>
                <a:gd name="connsiteY3" fmla="*/ 328659 h 1304971"/>
                <a:gd name="connsiteX4" fmla="*/ 85014 w 2776619"/>
                <a:gd name="connsiteY4" fmla="*/ 259602 h 1304971"/>
                <a:gd name="connsiteX5" fmla="*/ 6432 w 2776619"/>
                <a:gd name="connsiteY5" fmla="*/ 152448 h 1304971"/>
                <a:gd name="connsiteX6" fmla="*/ 208838 w 2776619"/>
                <a:gd name="connsiteY6" fmla="*/ 61959 h 1304971"/>
                <a:gd name="connsiteX7" fmla="*/ 435057 w 2776619"/>
                <a:gd name="connsiteY7" fmla="*/ 11952 h 1304971"/>
                <a:gd name="connsiteX8" fmla="*/ 699377 w 2776619"/>
                <a:gd name="connsiteY8" fmla="*/ 47 h 1304971"/>
                <a:gd name="connsiteX9" fmla="*/ 958932 w 2776619"/>
                <a:gd name="connsiteY9" fmla="*/ 14334 h 1304971"/>
                <a:gd name="connsiteX10" fmla="*/ 1175625 w 2776619"/>
                <a:gd name="connsiteY10" fmla="*/ 78629 h 1304971"/>
                <a:gd name="connsiteX11" fmla="*/ 1266113 w 2776619"/>
                <a:gd name="connsiteY11" fmla="*/ 157209 h 1304971"/>
                <a:gd name="connsiteX12" fmla="*/ 1206583 w 2776619"/>
                <a:gd name="connsiteY12" fmla="*/ 252459 h 1304971"/>
                <a:gd name="connsiteX13" fmla="*/ 1054183 w 2776619"/>
                <a:gd name="connsiteY13" fmla="*/ 316753 h 1304971"/>
                <a:gd name="connsiteX14" fmla="*/ 1711788 w 2776619"/>
                <a:gd name="connsiteY14" fmla="*/ 659894 h 1304971"/>
                <a:gd name="connsiteX15" fmla="*/ 2776619 w 2776619"/>
                <a:gd name="connsiteY15" fmla="*/ 1304971 h 1304971"/>
                <a:gd name="connsiteX16" fmla="*/ 2063833 w 2776619"/>
                <a:gd name="connsiteY16" fmla="*/ 1294652 h 1304971"/>
                <a:gd name="connsiteX0" fmla="*/ 2063833 w 2776619"/>
                <a:gd name="connsiteY0" fmla="*/ 1294652 h 1304971"/>
                <a:gd name="connsiteX1" fmla="*/ 1278814 w 2776619"/>
                <a:gd name="connsiteY1" fmla="*/ 731884 h 1304971"/>
                <a:gd name="connsiteX2" fmla="*/ 780339 w 2776619"/>
                <a:gd name="connsiteY2" fmla="*/ 501696 h 1304971"/>
                <a:gd name="connsiteX3" fmla="*/ 423152 w 2776619"/>
                <a:gd name="connsiteY3" fmla="*/ 328659 h 1304971"/>
                <a:gd name="connsiteX4" fmla="*/ 85014 w 2776619"/>
                <a:gd name="connsiteY4" fmla="*/ 259602 h 1304971"/>
                <a:gd name="connsiteX5" fmla="*/ 6432 w 2776619"/>
                <a:gd name="connsiteY5" fmla="*/ 152448 h 1304971"/>
                <a:gd name="connsiteX6" fmla="*/ 208838 w 2776619"/>
                <a:gd name="connsiteY6" fmla="*/ 61959 h 1304971"/>
                <a:gd name="connsiteX7" fmla="*/ 435057 w 2776619"/>
                <a:gd name="connsiteY7" fmla="*/ 11952 h 1304971"/>
                <a:gd name="connsiteX8" fmla="*/ 699377 w 2776619"/>
                <a:gd name="connsiteY8" fmla="*/ 47 h 1304971"/>
                <a:gd name="connsiteX9" fmla="*/ 958932 w 2776619"/>
                <a:gd name="connsiteY9" fmla="*/ 14334 h 1304971"/>
                <a:gd name="connsiteX10" fmla="*/ 1175625 w 2776619"/>
                <a:gd name="connsiteY10" fmla="*/ 78629 h 1304971"/>
                <a:gd name="connsiteX11" fmla="*/ 1266113 w 2776619"/>
                <a:gd name="connsiteY11" fmla="*/ 157209 h 1304971"/>
                <a:gd name="connsiteX12" fmla="*/ 1206583 w 2776619"/>
                <a:gd name="connsiteY12" fmla="*/ 252459 h 1304971"/>
                <a:gd name="connsiteX13" fmla="*/ 1054183 w 2776619"/>
                <a:gd name="connsiteY13" fmla="*/ 316753 h 1304971"/>
                <a:gd name="connsiteX14" fmla="*/ 1718932 w 2776619"/>
                <a:gd name="connsiteY14" fmla="*/ 664656 h 1304971"/>
                <a:gd name="connsiteX15" fmla="*/ 2776619 w 2776619"/>
                <a:gd name="connsiteY15" fmla="*/ 1304971 h 1304971"/>
                <a:gd name="connsiteX16" fmla="*/ 2063833 w 2776619"/>
                <a:gd name="connsiteY16" fmla="*/ 1294652 h 1304971"/>
                <a:gd name="connsiteX0" fmla="*/ 2063833 w 2776619"/>
                <a:gd name="connsiteY0" fmla="*/ 1294652 h 1304971"/>
                <a:gd name="connsiteX1" fmla="*/ 1278814 w 2776619"/>
                <a:gd name="connsiteY1" fmla="*/ 731884 h 1304971"/>
                <a:gd name="connsiteX2" fmla="*/ 780339 w 2776619"/>
                <a:gd name="connsiteY2" fmla="*/ 501696 h 1304971"/>
                <a:gd name="connsiteX3" fmla="*/ 423152 w 2776619"/>
                <a:gd name="connsiteY3" fmla="*/ 328659 h 1304971"/>
                <a:gd name="connsiteX4" fmla="*/ 85014 w 2776619"/>
                <a:gd name="connsiteY4" fmla="*/ 259602 h 1304971"/>
                <a:gd name="connsiteX5" fmla="*/ 6432 w 2776619"/>
                <a:gd name="connsiteY5" fmla="*/ 152448 h 1304971"/>
                <a:gd name="connsiteX6" fmla="*/ 208838 w 2776619"/>
                <a:gd name="connsiteY6" fmla="*/ 61959 h 1304971"/>
                <a:gd name="connsiteX7" fmla="*/ 435057 w 2776619"/>
                <a:gd name="connsiteY7" fmla="*/ 11952 h 1304971"/>
                <a:gd name="connsiteX8" fmla="*/ 699377 w 2776619"/>
                <a:gd name="connsiteY8" fmla="*/ 47 h 1304971"/>
                <a:gd name="connsiteX9" fmla="*/ 958932 w 2776619"/>
                <a:gd name="connsiteY9" fmla="*/ 14334 h 1304971"/>
                <a:gd name="connsiteX10" fmla="*/ 1175625 w 2776619"/>
                <a:gd name="connsiteY10" fmla="*/ 78629 h 1304971"/>
                <a:gd name="connsiteX11" fmla="*/ 1266113 w 2776619"/>
                <a:gd name="connsiteY11" fmla="*/ 157209 h 1304971"/>
                <a:gd name="connsiteX12" fmla="*/ 1206583 w 2776619"/>
                <a:gd name="connsiteY12" fmla="*/ 252459 h 1304971"/>
                <a:gd name="connsiteX13" fmla="*/ 1054183 w 2776619"/>
                <a:gd name="connsiteY13" fmla="*/ 316753 h 1304971"/>
                <a:gd name="connsiteX14" fmla="*/ 1745126 w 2776619"/>
                <a:gd name="connsiteY14" fmla="*/ 662275 h 1304971"/>
                <a:gd name="connsiteX15" fmla="*/ 2776619 w 2776619"/>
                <a:gd name="connsiteY15" fmla="*/ 1304971 h 1304971"/>
                <a:gd name="connsiteX16" fmla="*/ 2063833 w 2776619"/>
                <a:gd name="connsiteY16" fmla="*/ 1294652 h 1304971"/>
                <a:gd name="connsiteX0" fmla="*/ 2065993 w 2778779"/>
                <a:gd name="connsiteY0" fmla="*/ 1294652 h 1304971"/>
                <a:gd name="connsiteX1" fmla="*/ 1280974 w 2778779"/>
                <a:gd name="connsiteY1" fmla="*/ 731884 h 1304971"/>
                <a:gd name="connsiteX2" fmla="*/ 782499 w 2778779"/>
                <a:gd name="connsiteY2" fmla="*/ 501696 h 1304971"/>
                <a:gd name="connsiteX3" fmla="*/ 425312 w 2778779"/>
                <a:gd name="connsiteY3" fmla="*/ 328659 h 1304971"/>
                <a:gd name="connsiteX4" fmla="*/ 87174 w 2778779"/>
                <a:gd name="connsiteY4" fmla="*/ 259602 h 1304971"/>
                <a:gd name="connsiteX5" fmla="*/ 6211 w 2778779"/>
                <a:gd name="connsiteY5" fmla="*/ 169117 h 1304971"/>
                <a:gd name="connsiteX6" fmla="*/ 210998 w 2778779"/>
                <a:gd name="connsiteY6" fmla="*/ 61959 h 1304971"/>
                <a:gd name="connsiteX7" fmla="*/ 437217 w 2778779"/>
                <a:gd name="connsiteY7" fmla="*/ 11952 h 1304971"/>
                <a:gd name="connsiteX8" fmla="*/ 701537 w 2778779"/>
                <a:gd name="connsiteY8" fmla="*/ 47 h 1304971"/>
                <a:gd name="connsiteX9" fmla="*/ 961092 w 2778779"/>
                <a:gd name="connsiteY9" fmla="*/ 14334 h 1304971"/>
                <a:gd name="connsiteX10" fmla="*/ 1177785 w 2778779"/>
                <a:gd name="connsiteY10" fmla="*/ 78629 h 1304971"/>
                <a:gd name="connsiteX11" fmla="*/ 1268273 w 2778779"/>
                <a:gd name="connsiteY11" fmla="*/ 157209 h 1304971"/>
                <a:gd name="connsiteX12" fmla="*/ 1208743 w 2778779"/>
                <a:gd name="connsiteY12" fmla="*/ 252459 h 1304971"/>
                <a:gd name="connsiteX13" fmla="*/ 1056343 w 2778779"/>
                <a:gd name="connsiteY13" fmla="*/ 316753 h 1304971"/>
                <a:gd name="connsiteX14" fmla="*/ 1747286 w 2778779"/>
                <a:gd name="connsiteY14" fmla="*/ 662275 h 1304971"/>
                <a:gd name="connsiteX15" fmla="*/ 2778779 w 2778779"/>
                <a:gd name="connsiteY15" fmla="*/ 1304971 h 1304971"/>
                <a:gd name="connsiteX16" fmla="*/ 2065993 w 2778779"/>
                <a:gd name="connsiteY16" fmla="*/ 1294652 h 1304971"/>
                <a:gd name="connsiteX0" fmla="*/ 2065993 w 2778779"/>
                <a:gd name="connsiteY0" fmla="*/ 1294991 h 1305310"/>
                <a:gd name="connsiteX1" fmla="*/ 1280974 w 2778779"/>
                <a:gd name="connsiteY1" fmla="*/ 732223 h 1305310"/>
                <a:gd name="connsiteX2" fmla="*/ 782499 w 2778779"/>
                <a:gd name="connsiteY2" fmla="*/ 502035 h 1305310"/>
                <a:gd name="connsiteX3" fmla="*/ 425312 w 2778779"/>
                <a:gd name="connsiteY3" fmla="*/ 328998 h 1305310"/>
                <a:gd name="connsiteX4" fmla="*/ 87174 w 2778779"/>
                <a:gd name="connsiteY4" fmla="*/ 259941 h 1305310"/>
                <a:gd name="connsiteX5" fmla="*/ 6211 w 2778779"/>
                <a:gd name="connsiteY5" fmla="*/ 169456 h 1305310"/>
                <a:gd name="connsiteX6" fmla="*/ 210998 w 2778779"/>
                <a:gd name="connsiteY6" fmla="*/ 62298 h 1305310"/>
                <a:gd name="connsiteX7" fmla="*/ 437217 w 2778779"/>
                <a:gd name="connsiteY7" fmla="*/ 12291 h 1305310"/>
                <a:gd name="connsiteX8" fmla="*/ 701537 w 2778779"/>
                <a:gd name="connsiteY8" fmla="*/ 386 h 1305310"/>
                <a:gd name="connsiteX9" fmla="*/ 951567 w 2778779"/>
                <a:gd name="connsiteY9" fmla="*/ 21817 h 1305310"/>
                <a:gd name="connsiteX10" fmla="*/ 1177785 w 2778779"/>
                <a:gd name="connsiteY10" fmla="*/ 78968 h 1305310"/>
                <a:gd name="connsiteX11" fmla="*/ 1268273 w 2778779"/>
                <a:gd name="connsiteY11" fmla="*/ 157548 h 1305310"/>
                <a:gd name="connsiteX12" fmla="*/ 1208743 w 2778779"/>
                <a:gd name="connsiteY12" fmla="*/ 252798 h 1305310"/>
                <a:gd name="connsiteX13" fmla="*/ 1056343 w 2778779"/>
                <a:gd name="connsiteY13" fmla="*/ 317092 h 1305310"/>
                <a:gd name="connsiteX14" fmla="*/ 1747286 w 2778779"/>
                <a:gd name="connsiteY14" fmla="*/ 662614 h 1305310"/>
                <a:gd name="connsiteX15" fmla="*/ 2778779 w 2778779"/>
                <a:gd name="connsiteY15" fmla="*/ 1305310 h 1305310"/>
                <a:gd name="connsiteX16" fmla="*/ 2065993 w 2778779"/>
                <a:gd name="connsiteY16" fmla="*/ 1294991 h 1305310"/>
                <a:gd name="connsiteX0" fmla="*/ 2065955 w 2778741"/>
                <a:gd name="connsiteY0" fmla="*/ 1294991 h 1305310"/>
                <a:gd name="connsiteX1" fmla="*/ 1280936 w 2778741"/>
                <a:gd name="connsiteY1" fmla="*/ 732223 h 1305310"/>
                <a:gd name="connsiteX2" fmla="*/ 782461 w 2778741"/>
                <a:gd name="connsiteY2" fmla="*/ 502035 h 1305310"/>
                <a:gd name="connsiteX3" fmla="*/ 422893 w 2778741"/>
                <a:gd name="connsiteY3" fmla="*/ 381386 h 1305310"/>
                <a:gd name="connsiteX4" fmla="*/ 87136 w 2778741"/>
                <a:gd name="connsiteY4" fmla="*/ 259941 h 1305310"/>
                <a:gd name="connsiteX5" fmla="*/ 6173 w 2778741"/>
                <a:gd name="connsiteY5" fmla="*/ 169456 h 1305310"/>
                <a:gd name="connsiteX6" fmla="*/ 210960 w 2778741"/>
                <a:gd name="connsiteY6" fmla="*/ 62298 h 1305310"/>
                <a:gd name="connsiteX7" fmla="*/ 437179 w 2778741"/>
                <a:gd name="connsiteY7" fmla="*/ 12291 h 1305310"/>
                <a:gd name="connsiteX8" fmla="*/ 701499 w 2778741"/>
                <a:gd name="connsiteY8" fmla="*/ 386 h 1305310"/>
                <a:gd name="connsiteX9" fmla="*/ 951529 w 2778741"/>
                <a:gd name="connsiteY9" fmla="*/ 21817 h 1305310"/>
                <a:gd name="connsiteX10" fmla="*/ 1177747 w 2778741"/>
                <a:gd name="connsiteY10" fmla="*/ 78968 h 1305310"/>
                <a:gd name="connsiteX11" fmla="*/ 1268235 w 2778741"/>
                <a:gd name="connsiteY11" fmla="*/ 157548 h 1305310"/>
                <a:gd name="connsiteX12" fmla="*/ 1208705 w 2778741"/>
                <a:gd name="connsiteY12" fmla="*/ 252798 h 1305310"/>
                <a:gd name="connsiteX13" fmla="*/ 1056305 w 2778741"/>
                <a:gd name="connsiteY13" fmla="*/ 317092 h 1305310"/>
                <a:gd name="connsiteX14" fmla="*/ 1747248 w 2778741"/>
                <a:gd name="connsiteY14" fmla="*/ 662614 h 1305310"/>
                <a:gd name="connsiteX15" fmla="*/ 2778741 w 2778741"/>
                <a:gd name="connsiteY15" fmla="*/ 1305310 h 1305310"/>
                <a:gd name="connsiteX16" fmla="*/ 2065955 w 2778741"/>
                <a:gd name="connsiteY16" fmla="*/ 1294991 h 1305310"/>
                <a:gd name="connsiteX0" fmla="*/ 2064209 w 2776995"/>
                <a:gd name="connsiteY0" fmla="*/ 1294991 h 1305310"/>
                <a:gd name="connsiteX1" fmla="*/ 1279190 w 2776995"/>
                <a:gd name="connsiteY1" fmla="*/ 732223 h 1305310"/>
                <a:gd name="connsiteX2" fmla="*/ 780715 w 2776995"/>
                <a:gd name="connsiteY2" fmla="*/ 502035 h 1305310"/>
                <a:gd name="connsiteX3" fmla="*/ 421147 w 2776995"/>
                <a:gd name="connsiteY3" fmla="*/ 381386 h 1305310"/>
                <a:gd name="connsiteX4" fmla="*/ 97296 w 2776995"/>
                <a:gd name="connsiteY4" fmla="*/ 298041 h 1305310"/>
                <a:gd name="connsiteX5" fmla="*/ 4427 w 2776995"/>
                <a:gd name="connsiteY5" fmla="*/ 169456 h 1305310"/>
                <a:gd name="connsiteX6" fmla="*/ 209214 w 2776995"/>
                <a:gd name="connsiteY6" fmla="*/ 62298 h 1305310"/>
                <a:gd name="connsiteX7" fmla="*/ 435433 w 2776995"/>
                <a:gd name="connsiteY7" fmla="*/ 12291 h 1305310"/>
                <a:gd name="connsiteX8" fmla="*/ 699753 w 2776995"/>
                <a:gd name="connsiteY8" fmla="*/ 386 h 1305310"/>
                <a:gd name="connsiteX9" fmla="*/ 949783 w 2776995"/>
                <a:gd name="connsiteY9" fmla="*/ 21817 h 1305310"/>
                <a:gd name="connsiteX10" fmla="*/ 1176001 w 2776995"/>
                <a:gd name="connsiteY10" fmla="*/ 78968 h 1305310"/>
                <a:gd name="connsiteX11" fmla="*/ 1266489 w 2776995"/>
                <a:gd name="connsiteY11" fmla="*/ 157548 h 1305310"/>
                <a:gd name="connsiteX12" fmla="*/ 1206959 w 2776995"/>
                <a:gd name="connsiteY12" fmla="*/ 252798 h 1305310"/>
                <a:gd name="connsiteX13" fmla="*/ 1054559 w 2776995"/>
                <a:gd name="connsiteY13" fmla="*/ 317092 h 1305310"/>
                <a:gd name="connsiteX14" fmla="*/ 1745502 w 2776995"/>
                <a:gd name="connsiteY14" fmla="*/ 662614 h 1305310"/>
                <a:gd name="connsiteX15" fmla="*/ 2776995 w 2776995"/>
                <a:gd name="connsiteY15" fmla="*/ 1305310 h 1305310"/>
                <a:gd name="connsiteX16" fmla="*/ 2064209 w 2776995"/>
                <a:gd name="connsiteY16" fmla="*/ 1294991 h 1305310"/>
                <a:gd name="connsiteX0" fmla="*/ 2064209 w 2776995"/>
                <a:gd name="connsiteY0" fmla="*/ 1294991 h 1305310"/>
                <a:gd name="connsiteX1" fmla="*/ 1279190 w 2776995"/>
                <a:gd name="connsiteY1" fmla="*/ 732223 h 1305310"/>
                <a:gd name="connsiteX2" fmla="*/ 780715 w 2776995"/>
                <a:gd name="connsiteY2" fmla="*/ 502035 h 1305310"/>
                <a:gd name="connsiteX3" fmla="*/ 421147 w 2776995"/>
                <a:gd name="connsiteY3" fmla="*/ 381386 h 1305310"/>
                <a:gd name="connsiteX4" fmla="*/ 97296 w 2776995"/>
                <a:gd name="connsiteY4" fmla="*/ 298041 h 1305310"/>
                <a:gd name="connsiteX5" fmla="*/ 4427 w 2776995"/>
                <a:gd name="connsiteY5" fmla="*/ 169456 h 1305310"/>
                <a:gd name="connsiteX6" fmla="*/ 209214 w 2776995"/>
                <a:gd name="connsiteY6" fmla="*/ 62298 h 1305310"/>
                <a:gd name="connsiteX7" fmla="*/ 435433 w 2776995"/>
                <a:gd name="connsiteY7" fmla="*/ 12291 h 1305310"/>
                <a:gd name="connsiteX8" fmla="*/ 699753 w 2776995"/>
                <a:gd name="connsiteY8" fmla="*/ 386 h 1305310"/>
                <a:gd name="connsiteX9" fmla="*/ 949783 w 2776995"/>
                <a:gd name="connsiteY9" fmla="*/ 21817 h 1305310"/>
                <a:gd name="connsiteX10" fmla="*/ 1176001 w 2776995"/>
                <a:gd name="connsiteY10" fmla="*/ 78968 h 1305310"/>
                <a:gd name="connsiteX11" fmla="*/ 1266489 w 2776995"/>
                <a:gd name="connsiteY11" fmla="*/ 157548 h 1305310"/>
                <a:gd name="connsiteX12" fmla="*/ 1206959 w 2776995"/>
                <a:gd name="connsiteY12" fmla="*/ 252798 h 1305310"/>
                <a:gd name="connsiteX13" fmla="*/ 1054559 w 2776995"/>
                <a:gd name="connsiteY13" fmla="*/ 317092 h 1305310"/>
                <a:gd name="connsiteX14" fmla="*/ 1745502 w 2776995"/>
                <a:gd name="connsiteY14" fmla="*/ 662614 h 1305310"/>
                <a:gd name="connsiteX15" fmla="*/ 2776995 w 2776995"/>
                <a:gd name="connsiteY15" fmla="*/ 1305310 h 1305310"/>
                <a:gd name="connsiteX16" fmla="*/ 2064209 w 2776995"/>
                <a:gd name="connsiteY16" fmla="*/ 1294991 h 1305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76995" h="1305310">
                  <a:moveTo>
                    <a:pt x="2064209" y="1294991"/>
                  </a:moveTo>
                  <a:cubicBezTo>
                    <a:pt x="1708609" y="1042578"/>
                    <a:pt x="1493106" y="864382"/>
                    <a:pt x="1279190" y="732223"/>
                  </a:cubicBezTo>
                  <a:cubicBezTo>
                    <a:pt x="1065274" y="600064"/>
                    <a:pt x="923722" y="560508"/>
                    <a:pt x="780715" y="502035"/>
                  </a:cubicBezTo>
                  <a:cubicBezTo>
                    <a:pt x="637708" y="443562"/>
                    <a:pt x="572755" y="429012"/>
                    <a:pt x="421147" y="381386"/>
                  </a:cubicBezTo>
                  <a:cubicBezTo>
                    <a:pt x="333835" y="379004"/>
                    <a:pt x="166749" y="333363"/>
                    <a:pt x="97296" y="298041"/>
                  </a:cubicBezTo>
                  <a:cubicBezTo>
                    <a:pt x="27843" y="262719"/>
                    <a:pt x="-14226" y="208747"/>
                    <a:pt x="4427" y="169456"/>
                  </a:cubicBezTo>
                  <a:cubicBezTo>
                    <a:pt x="23080" y="130165"/>
                    <a:pt x="137380" y="88492"/>
                    <a:pt x="209214" y="62298"/>
                  </a:cubicBezTo>
                  <a:cubicBezTo>
                    <a:pt x="281048" y="36104"/>
                    <a:pt x="353677" y="22610"/>
                    <a:pt x="435433" y="12291"/>
                  </a:cubicBezTo>
                  <a:cubicBezTo>
                    <a:pt x="517189" y="1972"/>
                    <a:pt x="614028" y="-1202"/>
                    <a:pt x="699753" y="386"/>
                  </a:cubicBezTo>
                  <a:cubicBezTo>
                    <a:pt x="785478" y="1974"/>
                    <a:pt x="870408" y="8720"/>
                    <a:pt x="949783" y="21817"/>
                  </a:cubicBezTo>
                  <a:cubicBezTo>
                    <a:pt x="1029158" y="34914"/>
                    <a:pt x="1123217" y="56346"/>
                    <a:pt x="1176001" y="78968"/>
                  </a:cubicBezTo>
                  <a:cubicBezTo>
                    <a:pt x="1228785" y="101590"/>
                    <a:pt x="1261329" y="128576"/>
                    <a:pt x="1266489" y="157548"/>
                  </a:cubicBezTo>
                  <a:cubicBezTo>
                    <a:pt x="1271649" y="186520"/>
                    <a:pt x="1242281" y="226207"/>
                    <a:pt x="1206959" y="252798"/>
                  </a:cubicBezTo>
                  <a:cubicBezTo>
                    <a:pt x="1171637" y="279389"/>
                    <a:pt x="1143396" y="309511"/>
                    <a:pt x="1054559" y="317092"/>
                  </a:cubicBezTo>
                  <a:cubicBezTo>
                    <a:pt x="1316560" y="408811"/>
                    <a:pt x="1445332" y="499895"/>
                    <a:pt x="1745502" y="662614"/>
                  </a:cubicBezTo>
                  <a:cubicBezTo>
                    <a:pt x="2166322" y="920583"/>
                    <a:pt x="2482577" y="1097917"/>
                    <a:pt x="2776995" y="1305310"/>
                  </a:cubicBezTo>
                  <a:lnTo>
                    <a:pt x="2064209" y="1294991"/>
                  </a:ln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063ED9C-92F2-10D7-41FE-70FBCEC6D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7517" y="1212056"/>
              <a:ext cx="1427" cy="23920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84000A5-9353-8722-8CAA-42AC3DE837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0798" y="1383506"/>
              <a:ext cx="1427" cy="24396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4D11B7-A1F0-DCF3-CD0F-69D2E97ED063}"/>
                </a:ext>
              </a:extLst>
            </p:cNvPr>
            <p:cNvSpPr/>
            <p:nvPr/>
          </p:nvSpPr>
          <p:spPr>
            <a:xfrm>
              <a:off x="5525129" y="1197780"/>
              <a:ext cx="214462" cy="218946"/>
            </a:xfrm>
            <a:custGeom>
              <a:avLst/>
              <a:gdLst>
                <a:gd name="connsiteX0" fmla="*/ 16136 w 235018"/>
                <a:gd name="connsiteY0" fmla="*/ 6684 h 231604"/>
                <a:gd name="connsiteX1" fmla="*/ 18518 w 235018"/>
                <a:gd name="connsiteY1" fmla="*/ 228141 h 231604"/>
                <a:gd name="connsiteX2" fmla="*/ 232830 w 235018"/>
                <a:gd name="connsiteY2" fmla="*/ 140034 h 231604"/>
                <a:gd name="connsiteX3" fmla="*/ 125674 w 235018"/>
                <a:gd name="connsiteY3" fmla="*/ 113841 h 231604"/>
                <a:gd name="connsiteX4" fmla="*/ 61380 w 235018"/>
                <a:gd name="connsiteY4" fmla="*/ 63834 h 231604"/>
                <a:gd name="connsiteX5" fmla="*/ 16136 w 235018"/>
                <a:gd name="connsiteY5" fmla="*/ 6684 h 231604"/>
                <a:gd name="connsiteX0" fmla="*/ 13642 w 232524"/>
                <a:gd name="connsiteY0" fmla="*/ 6684 h 231604"/>
                <a:gd name="connsiteX1" fmla="*/ 16024 w 232524"/>
                <a:gd name="connsiteY1" fmla="*/ 228141 h 231604"/>
                <a:gd name="connsiteX2" fmla="*/ 230336 w 232524"/>
                <a:gd name="connsiteY2" fmla="*/ 140034 h 231604"/>
                <a:gd name="connsiteX3" fmla="*/ 123180 w 232524"/>
                <a:gd name="connsiteY3" fmla="*/ 113841 h 231604"/>
                <a:gd name="connsiteX4" fmla="*/ 58886 w 232524"/>
                <a:gd name="connsiteY4" fmla="*/ 63834 h 231604"/>
                <a:gd name="connsiteX5" fmla="*/ 13642 w 232524"/>
                <a:gd name="connsiteY5" fmla="*/ 6684 h 231604"/>
                <a:gd name="connsiteX0" fmla="*/ 0 w 218882"/>
                <a:gd name="connsiteY0" fmla="*/ 6684 h 231604"/>
                <a:gd name="connsiteX1" fmla="*/ 2382 w 218882"/>
                <a:gd name="connsiteY1" fmla="*/ 228141 h 231604"/>
                <a:gd name="connsiteX2" fmla="*/ 216694 w 218882"/>
                <a:gd name="connsiteY2" fmla="*/ 140034 h 231604"/>
                <a:gd name="connsiteX3" fmla="*/ 109538 w 218882"/>
                <a:gd name="connsiteY3" fmla="*/ 113841 h 231604"/>
                <a:gd name="connsiteX4" fmla="*/ 45244 w 218882"/>
                <a:gd name="connsiteY4" fmla="*/ 63834 h 231604"/>
                <a:gd name="connsiteX5" fmla="*/ 0 w 218882"/>
                <a:gd name="connsiteY5" fmla="*/ 6684 h 231604"/>
                <a:gd name="connsiteX0" fmla="*/ 0 w 218882"/>
                <a:gd name="connsiteY0" fmla="*/ 6684 h 228141"/>
                <a:gd name="connsiteX1" fmla="*/ 2382 w 218882"/>
                <a:gd name="connsiteY1" fmla="*/ 228141 h 228141"/>
                <a:gd name="connsiteX2" fmla="*/ 216694 w 218882"/>
                <a:gd name="connsiteY2" fmla="*/ 140034 h 228141"/>
                <a:gd name="connsiteX3" fmla="*/ 109538 w 218882"/>
                <a:gd name="connsiteY3" fmla="*/ 113841 h 228141"/>
                <a:gd name="connsiteX4" fmla="*/ 45244 w 218882"/>
                <a:gd name="connsiteY4" fmla="*/ 63834 h 228141"/>
                <a:gd name="connsiteX5" fmla="*/ 0 w 218882"/>
                <a:gd name="connsiteY5" fmla="*/ 6684 h 228141"/>
                <a:gd name="connsiteX0" fmla="*/ 279 w 219250"/>
                <a:gd name="connsiteY0" fmla="*/ 6684 h 238189"/>
                <a:gd name="connsiteX1" fmla="*/ 149 w 219250"/>
                <a:gd name="connsiteY1" fmla="*/ 238189 h 238189"/>
                <a:gd name="connsiteX2" fmla="*/ 216973 w 219250"/>
                <a:gd name="connsiteY2" fmla="*/ 140034 h 238189"/>
                <a:gd name="connsiteX3" fmla="*/ 109817 w 219250"/>
                <a:gd name="connsiteY3" fmla="*/ 113841 h 238189"/>
                <a:gd name="connsiteX4" fmla="*/ 45523 w 219250"/>
                <a:gd name="connsiteY4" fmla="*/ 63834 h 238189"/>
                <a:gd name="connsiteX5" fmla="*/ 279 w 219250"/>
                <a:gd name="connsiteY5" fmla="*/ 6684 h 238189"/>
                <a:gd name="connsiteX0" fmla="*/ 0 w 218882"/>
                <a:gd name="connsiteY0" fmla="*/ 6684 h 230653"/>
                <a:gd name="connsiteX1" fmla="*/ 2382 w 218882"/>
                <a:gd name="connsiteY1" fmla="*/ 230653 h 230653"/>
                <a:gd name="connsiteX2" fmla="*/ 216694 w 218882"/>
                <a:gd name="connsiteY2" fmla="*/ 140034 h 230653"/>
                <a:gd name="connsiteX3" fmla="*/ 109538 w 218882"/>
                <a:gd name="connsiteY3" fmla="*/ 113841 h 230653"/>
                <a:gd name="connsiteX4" fmla="*/ 45244 w 218882"/>
                <a:gd name="connsiteY4" fmla="*/ 63834 h 230653"/>
                <a:gd name="connsiteX5" fmla="*/ 0 w 218882"/>
                <a:gd name="connsiteY5" fmla="*/ 6684 h 230653"/>
                <a:gd name="connsiteX0" fmla="*/ 0 w 218882"/>
                <a:gd name="connsiteY0" fmla="*/ 6684 h 230653"/>
                <a:gd name="connsiteX1" fmla="*/ 2382 w 218882"/>
                <a:gd name="connsiteY1" fmla="*/ 230653 h 230653"/>
                <a:gd name="connsiteX2" fmla="*/ 216694 w 218882"/>
                <a:gd name="connsiteY2" fmla="*/ 140034 h 230653"/>
                <a:gd name="connsiteX3" fmla="*/ 109538 w 218882"/>
                <a:gd name="connsiteY3" fmla="*/ 113841 h 230653"/>
                <a:gd name="connsiteX4" fmla="*/ 45244 w 218882"/>
                <a:gd name="connsiteY4" fmla="*/ 63834 h 230653"/>
                <a:gd name="connsiteX5" fmla="*/ 0 w 218882"/>
                <a:gd name="connsiteY5" fmla="*/ 6684 h 230653"/>
                <a:gd name="connsiteX0" fmla="*/ 0 w 216694"/>
                <a:gd name="connsiteY0" fmla="*/ 6684 h 230653"/>
                <a:gd name="connsiteX1" fmla="*/ 2382 w 216694"/>
                <a:gd name="connsiteY1" fmla="*/ 230653 h 230653"/>
                <a:gd name="connsiteX2" fmla="*/ 216694 w 216694"/>
                <a:gd name="connsiteY2" fmla="*/ 140034 h 230653"/>
                <a:gd name="connsiteX3" fmla="*/ 109538 w 216694"/>
                <a:gd name="connsiteY3" fmla="*/ 113841 h 230653"/>
                <a:gd name="connsiteX4" fmla="*/ 45244 w 216694"/>
                <a:gd name="connsiteY4" fmla="*/ 63834 h 230653"/>
                <a:gd name="connsiteX5" fmla="*/ 0 w 216694"/>
                <a:gd name="connsiteY5" fmla="*/ 6684 h 230653"/>
                <a:gd name="connsiteX0" fmla="*/ 0 w 216694"/>
                <a:gd name="connsiteY0" fmla="*/ 6430 h 230399"/>
                <a:gd name="connsiteX1" fmla="*/ 2382 w 216694"/>
                <a:gd name="connsiteY1" fmla="*/ 230399 h 230399"/>
                <a:gd name="connsiteX2" fmla="*/ 216694 w 216694"/>
                <a:gd name="connsiteY2" fmla="*/ 139780 h 230399"/>
                <a:gd name="connsiteX3" fmla="*/ 94466 w 216694"/>
                <a:gd name="connsiteY3" fmla="*/ 106050 h 230399"/>
                <a:gd name="connsiteX4" fmla="*/ 45244 w 216694"/>
                <a:gd name="connsiteY4" fmla="*/ 63580 h 230399"/>
                <a:gd name="connsiteX5" fmla="*/ 0 w 216694"/>
                <a:gd name="connsiteY5" fmla="*/ 6430 h 230399"/>
                <a:gd name="connsiteX0" fmla="*/ 0 w 216694"/>
                <a:gd name="connsiteY0" fmla="*/ 7245 h 231214"/>
                <a:gd name="connsiteX1" fmla="*/ 2382 w 216694"/>
                <a:gd name="connsiteY1" fmla="*/ 231214 h 231214"/>
                <a:gd name="connsiteX2" fmla="*/ 216694 w 216694"/>
                <a:gd name="connsiteY2" fmla="*/ 140595 h 231214"/>
                <a:gd name="connsiteX3" fmla="*/ 94466 w 216694"/>
                <a:gd name="connsiteY3" fmla="*/ 106865 h 231214"/>
                <a:gd name="connsiteX4" fmla="*/ 37708 w 216694"/>
                <a:gd name="connsiteY4" fmla="*/ 54346 h 231214"/>
                <a:gd name="connsiteX5" fmla="*/ 0 w 216694"/>
                <a:gd name="connsiteY5" fmla="*/ 7245 h 231214"/>
                <a:gd name="connsiteX0" fmla="*/ 0 w 216694"/>
                <a:gd name="connsiteY0" fmla="*/ 6706 h 238212"/>
                <a:gd name="connsiteX1" fmla="*/ 2382 w 216694"/>
                <a:gd name="connsiteY1" fmla="*/ 238212 h 238212"/>
                <a:gd name="connsiteX2" fmla="*/ 216694 w 216694"/>
                <a:gd name="connsiteY2" fmla="*/ 147593 h 238212"/>
                <a:gd name="connsiteX3" fmla="*/ 94466 w 216694"/>
                <a:gd name="connsiteY3" fmla="*/ 113863 h 238212"/>
                <a:gd name="connsiteX4" fmla="*/ 37708 w 216694"/>
                <a:gd name="connsiteY4" fmla="*/ 61344 h 238212"/>
                <a:gd name="connsiteX5" fmla="*/ 0 w 216694"/>
                <a:gd name="connsiteY5" fmla="*/ 6706 h 238212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7157 h 231506"/>
                <a:gd name="connsiteX4" fmla="*/ 37708 w 216694"/>
                <a:gd name="connsiteY4" fmla="*/ 54638 h 231506"/>
                <a:gd name="connsiteX5" fmla="*/ 0 w 216694"/>
                <a:gd name="connsiteY5" fmla="*/ 0 h 231506"/>
                <a:gd name="connsiteX0" fmla="*/ 0 w 216694"/>
                <a:gd name="connsiteY0" fmla="*/ 2705 h 234211"/>
                <a:gd name="connsiteX1" fmla="*/ 2382 w 216694"/>
                <a:gd name="connsiteY1" fmla="*/ 234211 h 234211"/>
                <a:gd name="connsiteX2" fmla="*/ 216694 w 216694"/>
                <a:gd name="connsiteY2" fmla="*/ 143592 h 234211"/>
                <a:gd name="connsiteX3" fmla="*/ 94466 w 216694"/>
                <a:gd name="connsiteY3" fmla="*/ 109862 h 234211"/>
                <a:gd name="connsiteX4" fmla="*/ 0 w 216694"/>
                <a:gd name="connsiteY4" fmla="*/ 2705 h 234211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7157 h 231506"/>
                <a:gd name="connsiteX4" fmla="*/ 0 w 216694"/>
                <a:gd name="connsiteY4" fmla="*/ 0 h 231506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2133 h 231506"/>
                <a:gd name="connsiteX4" fmla="*/ 0 w 216694"/>
                <a:gd name="connsiteY4" fmla="*/ 0 h 231506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2133 h 231506"/>
                <a:gd name="connsiteX4" fmla="*/ 0 w 216694"/>
                <a:gd name="connsiteY4" fmla="*/ 0 h 231506"/>
                <a:gd name="connsiteX0" fmla="*/ 280 w 214462"/>
                <a:gd name="connsiteY0" fmla="*/ 0 h 218946"/>
                <a:gd name="connsiteX1" fmla="*/ 150 w 214462"/>
                <a:gd name="connsiteY1" fmla="*/ 218946 h 218946"/>
                <a:gd name="connsiteX2" fmla="*/ 214462 w 214462"/>
                <a:gd name="connsiteY2" fmla="*/ 128327 h 218946"/>
                <a:gd name="connsiteX3" fmla="*/ 92234 w 214462"/>
                <a:gd name="connsiteY3" fmla="*/ 89573 h 218946"/>
                <a:gd name="connsiteX4" fmla="*/ 280 w 214462"/>
                <a:gd name="connsiteY4" fmla="*/ 0 h 21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462" h="218946">
                  <a:moveTo>
                    <a:pt x="280" y="0"/>
                  </a:moveTo>
                  <a:cubicBezTo>
                    <a:pt x="3184" y="95211"/>
                    <a:pt x="-797" y="141455"/>
                    <a:pt x="150" y="218946"/>
                  </a:cubicBezTo>
                  <a:cubicBezTo>
                    <a:pt x="61386" y="185905"/>
                    <a:pt x="161434" y="150308"/>
                    <a:pt x="214462" y="128327"/>
                  </a:cubicBezTo>
                  <a:cubicBezTo>
                    <a:pt x="154447" y="121418"/>
                    <a:pt x="120809" y="102273"/>
                    <a:pt x="92234" y="89573"/>
                  </a:cubicBezTo>
                  <a:cubicBezTo>
                    <a:pt x="56118" y="66092"/>
                    <a:pt x="33212" y="57150"/>
                    <a:pt x="280" y="0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114B75D-1FD6-89AD-D2BA-773914B4DBBF}"/>
                </a:ext>
              </a:extLst>
            </p:cNvPr>
            <p:cNvSpPr/>
            <p:nvPr/>
          </p:nvSpPr>
          <p:spPr>
            <a:xfrm>
              <a:off x="4733687" y="1215491"/>
              <a:ext cx="2059794" cy="1403033"/>
            </a:xfrm>
            <a:custGeom>
              <a:avLst/>
              <a:gdLst>
                <a:gd name="connsiteX0" fmla="*/ 74888 w 1756069"/>
                <a:gd name="connsiteY0" fmla="*/ 1227933 h 1230942"/>
                <a:gd name="connsiteX1" fmla="*/ 814028 w 1756069"/>
                <a:gd name="connsiteY1" fmla="*/ 686913 h 1230942"/>
                <a:gd name="connsiteX2" fmla="*/ 1134068 w 1756069"/>
                <a:gd name="connsiteY2" fmla="*/ 473553 h 1230942"/>
                <a:gd name="connsiteX3" fmla="*/ 1393148 w 1756069"/>
                <a:gd name="connsiteY3" fmla="*/ 336393 h 1230942"/>
                <a:gd name="connsiteX4" fmla="*/ 1713188 w 1756069"/>
                <a:gd name="connsiteY4" fmla="*/ 214473 h 1230942"/>
                <a:gd name="connsiteX5" fmla="*/ 1705568 w 1756069"/>
                <a:gd name="connsiteY5" fmla="*/ 1113 h 1230942"/>
                <a:gd name="connsiteX6" fmla="*/ 1278848 w 1756069"/>
                <a:gd name="connsiteY6" fmla="*/ 138273 h 1230942"/>
                <a:gd name="connsiteX7" fmla="*/ 913088 w 1756069"/>
                <a:gd name="connsiteY7" fmla="*/ 305913 h 1230942"/>
                <a:gd name="connsiteX8" fmla="*/ 471128 w 1756069"/>
                <a:gd name="connsiteY8" fmla="*/ 595473 h 1230942"/>
                <a:gd name="connsiteX9" fmla="*/ 67268 w 1756069"/>
                <a:gd name="connsiteY9" fmla="*/ 892653 h 1230942"/>
                <a:gd name="connsiteX10" fmla="*/ 74888 w 1756069"/>
                <a:gd name="connsiteY10" fmla="*/ 1227933 h 1230942"/>
                <a:gd name="connsiteX0" fmla="*/ 74888 w 1756069"/>
                <a:gd name="connsiteY0" fmla="*/ 1227933 h 1230942"/>
                <a:gd name="connsiteX1" fmla="*/ 814028 w 1756069"/>
                <a:gd name="connsiteY1" fmla="*/ 686913 h 1230942"/>
                <a:gd name="connsiteX2" fmla="*/ 1134068 w 1756069"/>
                <a:gd name="connsiteY2" fmla="*/ 473553 h 1230942"/>
                <a:gd name="connsiteX3" fmla="*/ 1393148 w 1756069"/>
                <a:gd name="connsiteY3" fmla="*/ 336393 h 1230942"/>
                <a:gd name="connsiteX4" fmla="*/ 1713188 w 1756069"/>
                <a:gd name="connsiteY4" fmla="*/ 214473 h 1230942"/>
                <a:gd name="connsiteX5" fmla="*/ 1705568 w 1756069"/>
                <a:gd name="connsiteY5" fmla="*/ 1113 h 1230942"/>
                <a:gd name="connsiteX6" fmla="*/ 1278848 w 1756069"/>
                <a:gd name="connsiteY6" fmla="*/ 138273 h 1230942"/>
                <a:gd name="connsiteX7" fmla="*/ 913088 w 1756069"/>
                <a:gd name="connsiteY7" fmla="*/ 305913 h 1230942"/>
                <a:gd name="connsiteX8" fmla="*/ 471128 w 1756069"/>
                <a:gd name="connsiteY8" fmla="*/ 595473 h 1230942"/>
                <a:gd name="connsiteX9" fmla="*/ 67268 w 1756069"/>
                <a:gd name="connsiteY9" fmla="*/ 892653 h 1230942"/>
                <a:gd name="connsiteX10" fmla="*/ 74888 w 1756069"/>
                <a:gd name="connsiteY10" fmla="*/ 1227933 h 1230942"/>
                <a:gd name="connsiteX0" fmla="*/ 77013 w 1755812"/>
                <a:gd name="connsiteY0" fmla="*/ 1244602 h 1247510"/>
                <a:gd name="connsiteX1" fmla="*/ 813771 w 1755812"/>
                <a:gd name="connsiteY1" fmla="*/ 686913 h 1247510"/>
                <a:gd name="connsiteX2" fmla="*/ 1133811 w 1755812"/>
                <a:gd name="connsiteY2" fmla="*/ 473553 h 1247510"/>
                <a:gd name="connsiteX3" fmla="*/ 1392891 w 1755812"/>
                <a:gd name="connsiteY3" fmla="*/ 336393 h 1247510"/>
                <a:gd name="connsiteX4" fmla="*/ 1712931 w 1755812"/>
                <a:gd name="connsiteY4" fmla="*/ 214473 h 1247510"/>
                <a:gd name="connsiteX5" fmla="*/ 1705311 w 1755812"/>
                <a:gd name="connsiteY5" fmla="*/ 1113 h 1247510"/>
                <a:gd name="connsiteX6" fmla="*/ 1278591 w 1755812"/>
                <a:gd name="connsiteY6" fmla="*/ 138273 h 1247510"/>
                <a:gd name="connsiteX7" fmla="*/ 912831 w 1755812"/>
                <a:gd name="connsiteY7" fmla="*/ 305913 h 1247510"/>
                <a:gd name="connsiteX8" fmla="*/ 470871 w 1755812"/>
                <a:gd name="connsiteY8" fmla="*/ 595473 h 1247510"/>
                <a:gd name="connsiteX9" fmla="*/ 67011 w 1755812"/>
                <a:gd name="connsiteY9" fmla="*/ 892653 h 1247510"/>
                <a:gd name="connsiteX10" fmla="*/ 77013 w 1755812"/>
                <a:gd name="connsiteY10" fmla="*/ 1244602 h 1247510"/>
                <a:gd name="connsiteX0" fmla="*/ 36020 w 1714819"/>
                <a:gd name="connsiteY0" fmla="*/ 1244602 h 1244602"/>
                <a:gd name="connsiteX1" fmla="*/ 772778 w 1714819"/>
                <a:gd name="connsiteY1" fmla="*/ 686913 h 1244602"/>
                <a:gd name="connsiteX2" fmla="*/ 1092818 w 1714819"/>
                <a:gd name="connsiteY2" fmla="*/ 473553 h 1244602"/>
                <a:gd name="connsiteX3" fmla="*/ 1351898 w 1714819"/>
                <a:gd name="connsiteY3" fmla="*/ 336393 h 1244602"/>
                <a:gd name="connsiteX4" fmla="*/ 1671938 w 1714819"/>
                <a:gd name="connsiteY4" fmla="*/ 214473 h 1244602"/>
                <a:gd name="connsiteX5" fmla="*/ 1664318 w 1714819"/>
                <a:gd name="connsiteY5" fmla="*/ 1113 h 1244602"/>
                <a:gd name="connsiteX6" fmla="*/ 1237598 w 1714819"/>
                <a:gd name="connsiteY6" fmla="*/ 138273 h 1244602"/>
                <a:gd name="connsiteX7" fmla="*/ 871838 w 1714819"/>
                <a:gd name="connsiteY7" fmla="*/ 305913 h 1244602"/>
                <a:gd name="connsiteX8" fmla="*/ 429878 w 1714819"/>
                <a:gd name="connsiteY8" fmla="*/ 595473 h 1244602"/>
                <a:gd name="connsiteX9" fmla="*/ 26018 w 1714819"/>
                <a:gd name="connsiteY9" fmla="*/ 892653 h 1244602"/>
                <a:gd name="connsiteX10" fmla="*/ 36020 w 1714819"/>
                <a:gd name="connsiteY10" fmla="*/ 1244602 h 1244602"/>
                <a:gd name="connsiteX0" fmla="*/ 26851 w 1705650"/>
                <a:gd name="connsiteY0" fmla="*/ 1244602 h 1244602"/>
                <a:gd name="connsiteX1" fmla="*/ 763609 w 1705650"/>
                <a:gd name="connsiteY1" fmla="*/ 686913 h 1244602"/>
                <a:gd name="connsiteX2" fmla="*/ 1083649 w 1705650"/>
                <a:gd name="connsiteY2" fmla="*/ 473553 h 1244602"/>
                <a:gd name="connsiteX3" fmla="*/ 1342729 w 1705650"/>
                <a:gd name="connsiteY3" fmla="*/ 336393 h 1244602"/>
                <a:gd name="connsiteX4" fmla="*/ 1662769 w 1705650"/>
                <a:gd name="connsiteY4" fmla="*/ 214473 h 1244602"/>
                <a:gd name="connsiteX5" fmla="*/ 1655149 w 1705650"/>
                <a:gd name="connsiteY5" fmla="*/ 1113 h 1244602"/>
                <a:gd name="connsiteX6" fmla="*/ 1228429 w 1705650"/>
                <a:gd name="connsiteY6" fmla="*/ 138273 h 1244602"/>
                <a:gd name="connsiteX7" fmla="*/ 862669 w 1705650"/>
                <a:gd name="connsiteY7" fmla="*/ 305913 h 1244602"/>
                <a:gd name="connsiteX8" fmla="*/ 420709 w 1705650"/>
                <a:gd name="connsiteY8" fmla="*/ 595473 h 1244602"/>
                <a:gd name="connsiteX9" fmla="*/ 28755 w 1705650"/>
                <a:gd name="connsiteY9" fmla="*/ 911703 h 1244602"/>
                <a:gd name="connsiteX10" fmla="*/ 26851 w 1705650"/>
                <a:gd name="connsiteY10" fmla="*/ 1244602 h 1244602"/>
                <a:gd name="connsiteX0" fmla="*/ 0 w 1678799"/>
                <a:gd name="connsiteY0" fmla="*/ 1244602 h 1244602"/>
                <a:gd name="connsiteX1" fmla="*/ 736758 w 1678799"/>
                <a:gd name="connsiteY1" fmla="*/ 686913 h 1244602"/>
                <a:gd name="connsiteX2" fmla="*/ 1056798 w 1678799"/>
                <a:gd name="connsiteY2" fmla="*/ 473553 h 1244602"/>
                <a:gd name="connsiteX3" fmla="*/ 1315878 w 1678799"/>
                <a:gd name="connsiteY3" fmla="*/ 336393 h 1244602"/>
                <a:gd name="connsiteX4" fmla="*/ 1635918 w 1678799"/>
                <a:gd name="connsiteY4" fmla="*/ 214473 h 1244602"/>
                <a:gd name="connsiteX5" fmla="*/ 1628298 w 1678799"/>
                <a:gd name="connsiteY5" fmla="*/ 1113 h 1244602"/>
                <a:gd name="connsiteX6" fmla="*/ 1201578 w 1678799"/>
                <a:gd name="connsiteY6" fmla="*/ 138273 h 1244602"/>
                <a:gd name="connsiteX7" fmla="*/ 835818 w 1678799"/>
                <a:gd name="connsiteY7" fmla="*/ 305913 h 1244602"/>
                <a:gd name="connsiteX8" fmla="*/ 393858 w 1678799"/>
                <a:gd name="connsiteY8" fmla="*/ 595473 h 1244602"/>
                <a:gd name="connsiteX9" fmla="*/ 1904 w 1678799"/>
                <a:gd name="connsiteY9" fmla="*/ 911703 h 1244602"/>
                <a:gd name="connsiteX10" fmla="*/ 0 w 1678799"/>
                <a:gd name="connsiteY10" fmla="*/ 1244602 h 1244602"/>
                <a:gd name="connsiteX0" fmla="*/ 0 w 1678799"/>
                <a:gd name="connsiteY0" fmla="*/ 1244602 h 1244602"/>
                <a:gd name="connsiteX1" fmla="*/ 736758 w 1678799"/>
                <a:gd name="connsiteY1" fmla="*/ 686913 h 1244602"/>
                <a:gd name="connsiteX2" fmla="*/ 1056798 w 1678799"/>
                <a:gd name="connsiteY2" fmla="*/ 473553 h 1244602"/>
                <a:gd name="connsiteX3" fmla="*/ 1315878 w 1678799"/>
                <a:gd name="connsiteY3" fmla="*/ 336393 h 1244602"/>
                <a:gd name="connsiteX4" fmla="*/ 1635918 w 1678799"/>
                <a:gd name="connsiteY4" fmla="*/ 214473 h 1244602"/>
                <a:gd name="connsiteX5" fmla="*/ 1628298 w 1678799"/>
                <a:gd name="connsiteY5" fmla="*/ 1113 h 1244602"/>
                <a:gd name="connsiteX6" fmla="*/ 1201578 w 1678799"/>
                <a:gd name="connsiteY6" fmla="*/ 138273 h 1244602"/>
                <a:gd name="connsiteX7" fmla="*/ 835818 w 1678799"/>
                <a:gd name="connsiteY7" fmla="*/ 305913 h 1244602"/>
                <a:gd name="connsiteX8" fmla="*/ 393858 w 1678799"/>
                <a:gd name="connsiteY8" fmla="*/ 595473 h 1244602"/>
                <a:gd name="connsiteX9" fmla="*/ 1904 w 1678799"/>
                <a:gd name="connsiteY9" fmla="*/ 911703 h 1244602"/>
                <a:gd name="connsiteX10" fmla="*/ 0 w 1678799"/>
                <a:gd name="connsiteY10" fmla="*/ 1244602 h 1244602"/>
                <a:gd name="connsiteX0" fmla="*/ 0 w 1678799"/>
                <a:gd name="connsiteY0" fmla="*/ 1244602 h 1244602"/>
                <a:gd name="connsiteX1" fmla="*/ 736758 w 1678799"/>
                <a:gd name="connsiteY1" fmla="*/ 686913 h 1244602"/>
                <a:gd name="connsiteX2" fmla="*/ 1056798 w 1678799"/>
                <a:gd name="connsiteY2" fmla="*/ 473553 h 1244602"/>
                <a:gd name="connsiteX3" fmla="*/ 1315878 w 1678799"/>
                <a:gd name="connsiteY3" fmla="*/ 336393 h 1244602"/>
                <a:gd name="connsiteX4" fmla="*/ 1635918 w 1678799"/>
                <a:gd name="connsiteY4" fmla="*/ 214473 h 1244602"/>
                <a:gd name="connsiteX5" fmla="*/ 1628298 w 1678799"/>
                <a:gd name="connsiteY5" fmla="*/ 1113 h 1244602"/>
                <a:gd name="connsiteX6" fmla="*/ 1201578 w 1678799"/>
                <a:gd name="connsiteY6" fmla="*/ 138273 h 1244602"/>
                <a:gd name="connsiteX7" fmla="*/ 835818 w 1678799"/>
                <a:gd name="connsiteY7" fmla="*/ 305913 h 1244602"/>
                <a:gd name="connsiteX8" fmla="*/ 412908 w 1678799"/>
                <a:gd name="connsiteY8" fmla="*/ 607379 h 1244602"/>
                <a:gd name="connsiteX9" fmla="*/ 1904 w 1678799"/>
                <a:gd name="connsiteY9" fmla="*/ 911703 h 1244602"/>
                <a:gd name="connsiteX10" fmla="*/ 0 w 1678799"/>
                <a:gd name="connsiteY10" fmla="*/ 1244602 h 1244602"/>
                <a:gd name="connsiteX0" fmla="*/ 0 w 1678799"/>
                <a:gd name="connsiteY0" fmla="*/ 1244618 h 1244618"/>
                <a:gd name="connsiteX1" fmla="*/ 736758 w 1678799"/>
                <a:gd name="connsiteY1" fmla="*/ 686929 h 1244618"/>
                <a:gd name="connsiteX2" fmla="*/ 1056798 w 1678799"/>
                <a:gd name="connsiteY2" fmla="*/ 473569 h 1244618"/>
                <a:gd name="connsiteX3" fmla="*/ 1315878 w 1678799"/>
                <a:gd name="connsiteY3" fmla="*/ 336409 h 1244618"/>
                <a:gd name="connsiteX4" fmla="*/ 1635918 w 1678799"/>
                <a:gd name="connsiteY4" fmla="*/ 214489 h 1244618"/>
                <a:gd name="connsiteX5" fmla="*/ 1628298 w 1678799"/>
                <a:gd name="connsiteY5" fmla="*/ 1129 h 1244618"/>
                <a:gd name="connsiteX6" fmla="*/ 1201578 w 1678799"/>
                <a:gd name="connsiteY6" fmla="*/ 138289 h 1244618"/>
                <a:gd name="connsiteX7" fmla="*/ 838199 w 1678799"/>
                <a:gd name="connsiteY7" fmla="*/ 315454 h 1244618"/>
                <a:gd name="connsiteX8" fmla="*/ 412908 w 1678799"/>
                <a:gd name="connsiteY8" fmla="*/ 607395 h 1244618"/>
                <a:gd name="connsiteX9" fmla="*/ 1904 w 1678799"/>
                <a:gd name="connsiteY9" fmla="*/ 911719 h 1244618"/>
                <a:gd name="connsiteX10" fmla="*/ 0 w 1678799"/>
                <a:gd name="connsiteY10" fmla="*/ 1244618 h 1244618"/>
                <a:gd name="connsiteX0" fmla="*/ 0 w 1678951"/>
                <a:gd name="connsiteY0" fmla="*/ 1244111 h 1244111"/>
                <a:gd name="connsiteX1" fmla="*/ 736758 w 1678951"/>
                <a:gd name="connsiteY1" fmla="*/ 686422 h 1244111"/>
                <a:gd name="connsiteX2" fmla="*/ 1056798 w 1678951"/>
                <a:gd name="connsiteY2" fmla="*/ 473062 h 1244111"/>
                <a:gd name="connsiteX3" fmla="*/ 1315878 w 1678951"/>
                <a:gd name="connsiteY3" fmla="*/ 335902 h 1244111"/>
                <a:gd name="connsiteX4" fmla="*/ 1635918 w 1678951"/>
                <a:gd name="connsiteY4" fmla="*/ 213982 h 1244111"/>
                <a:gd name="connsiteX5" fmla="*/ 1628298 w 1678951"/>
                <a:gd name="connsiteY5" fmla="*/ 622 h 1244111"/>
                <a:gd name="connsiteX6" fmla="*/ 1199197 w 1678951"/>
                <a:gd name="connsiteY6" fmla="*/ 154450 h 1244111"/>
                <a:gd name="connsiteX7" fmla="*/ 838199 w 1678951"/>
                <a:gd name="connsiteY7" fmla="*/ 314947 h 1244111"/>
                <a:gd name="connsiteX8" fmla="*/ 412908 w 1678951"/>
                <a:gd name="connsiteY8" fmla="*/ 606888 h 1244111"/>
                <a:gd name="connsiteX9" fmla="*/ 1904 w 1678951"/>
                <a:gd name="connsiteY9" fmla="*/ 911212 h 1244111"/>
                <a:gd name="connsiteX10" fmla="*/ 0 w 1678951"/>
                <a:gd name="connsiteY10" fmla="*/ 1244111 h 1244111"/>
                <a:gd name="connsiteX0" fmla="*/ 0 w 2075668"/>
                <a:gd name="connsiteY0" fmla="*/ 1422358 h 1422358"/>
                <a:gd name="connsiteX1" fmla="*/ 736758 w 2075668"/>
                <a:gd name="connsiteY1" fmla="*/ 864669 h 1422358"/>
                <a:gd name="connsiteX2" fmla="*/ 1056798 w 2075668"/>
                <a:gd name="connsiteY2" fmla="*/ 651309 h 1422358"/>
                <a:gd name="connsiteX3" fmla="*/ 1315878 w 2075668"/>
                <a:gd name="connsiteY3" fmla="*/ 514149 h 1422358"/>
                <a:gd name="connsiteX4" fmla="*/ 1635918 w 2075668"/>
                <a:gd name="connsiteY4" fmla="*/ 392229 h 1422358"/>
                <a:gd name="connsiteX5" fmla="*/ 2066448 w 2075668"/>
                <a:gd name="connsiteY5" fmla="*/ 276 h 1422358"/>
                <a:gd name="connsiteX6" fmla="*/ 1199197 w 2075668"/>
                <a:gd name="connsiteY6" fmla="*/ 332697 h 1422358"/>
                <a:gd name="connsiteX7" fmla="*/ 838199 w 2075668"/>
                <a:gd name="connsiteY7" fmla="*/ 493194 h 1422358"/>
                <a:gd name="connsiteX8" fmla="*/ 412908 w 2075668"/>
                <a:gd name="connsiteY8" fmla="*/ 785135 h 1422358"/>
                <a:gd name="connsiteX9" fmla="*/ 1904 w 2075668"/>
                <a:gd name="connsiteY9" fmla="*/ 1089459 h 1422358"/>
                <a:gd name="connsiteX10" fmla="*/ 0 w 2075668"/>
                <a:gd name="connsiteY10" fmla="*/ 1422358 h 1422358"/>
                <a:gd name="connsiteX0" fmla="*/ 0 w 2075668"/>
                <a:gd name="connsiteY0" fmla="*/ 1422082 h 1422082"/>
                <a:gd name="connsiteX1" fmla="*/ 736758 w 2075668"/>
                <a:gd name="connsiteY1" fmla="*/ 864393 h 1422082"/>
                <a:gd name="connsiteX2" fmla="*/ 1056798 w 2075668"/>
                <a:gd name="connsiteY2" fmla="*/ 651033 h 1422082"/>
                <a:gd name="connsiteX3" fmla="*/ 1315878 w 2075668"/>
                <a:gd name="connsiteY3" fmla="*/ 513873 h 1422082"/>
                <a:gd name="connsiteX4" fmla="*/ 1635918 w 2075668"/>
                <a:gd name="connsiteY4" fmla="*/ 391953 h 1422082"/>
                <a:gd name="connsiteX5" fmla="*/ 2066448 w 2075668"/>
                <a:gd name="connsiteY5" fmla="*/ 0 h 1422082"/>
                <a:gd name="connsiteX6" fmla="*/ 1199197 w 2075668"/>
                <a:gd name="connsiteY6" fmla="*/ 332421 h 1422082"/>
                <a:gd name="connsiteX7" fmla="*/ 838199 w 2075668"/>
                <a:gd name="connsiteY7" fmla="*/ 492918 h 1422082"/>
                <a:gd name="connsiteX8" fmla="*/ 412908 w 2075668"/>
                <a:gd name="connsiteY8" fmla="*/ 784859 h 1422082"/>
                <a:gd name="connsiteX9" fmla="*/ 1904 w 2075668"/>
                <a:gd name="connsiteY9" fmla="*/ 1089183 h 1422082"/>
                <a:gd name="connsiteX10" fmla="*/ 0 w 207566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1635918 w 2066448"/>
                <a:gd name="connsiteY4" fmla="*/ 391953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107791"/>
                <a:gd name="connsiteY0" fmla="*/ 1422082 h 1422082"/>
                <a:gd name="connsiteX1" fmla="*/ 736758 w 2107791"/>
                <a:gd name="connsiteY1" fmla="*/ 864393 h 1422082"/>
                <a:gd name="connsiteX2" fmla="*/ 1056798 w 2107791"/>
                <a:gd name="connsiteY2" fmla="*/ 651033 h 1422082"/>
                <a:gd name="connsiteX3" fmla="*/ 1315878 w 2107791"/>
                <a:gd name="connsiteY3" fmla="*/ 513873 h 1422082"/>
                <a:gd name="connsiteX4" fmla="*/ 2050255 w 2107791"/>
                <a:gd name="connsiteY4" fmla="*/ 244315 h 1422082"/>
                <a:gd name="connsiteX5" fmla="*/ 2066448 w 2107791"/>
                <a:gd name="connsiteY5" fmla="*/ 0 h 1422082"/>
                <a:gd name="connsiteX6" fmla="*/ 1199197 w 2107791"/>
                <a:gd name="connsiteY6" fmla="*/ 332421 h 1422082"/>
                <a:gd name="connsiteX7" fmla="*/ 838199 w 2107791"/>
                <a:gd name="connsiteY7" fmla="*/ 492918 h 1422082"/>
                <a:gd name="connsiteX8" fmla="*/ 412908 w 2107791"/>
                <a:gd name="connsiteY8" fmla="*/ 784859 h 1422082"/>
                <a:gd name="connsiteX9" fmla="*/ 1904 w 2107791"/>
                <a:gd name="connsiteY9" fmla="*/ 1089183 h 1422082"/>
                <a:gd name="connsiteX10" fmla="*/ 0 w 2107791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2050255 w 2066448"/>
                <a:gd name="connsiteY4" fmla="*/ 244315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2057399 w 2066448"/>
                <a:gd name="connsiteY4" fmla="*/ 241934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2057399 w 2066448"/>
                <a:gd name="connsiteY4" fmla="*/ 241934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2062162 w 2066448"/>
                <a:gd name="connsiteY4" fmla="*/ 272890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2062162 w 2066448"/>
                <a:gd name="connsiteY4" fmla="*/ 272890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1819513 w 2066448"/>
                <a:gd name="connsiteY4" fmla="*/ 363277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199197 w 2066448"/>
                <a:gd name="connsiteY7" fmla="*/ 332421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199197 w 2066448"/>
                <a:gd name="connsiteY7" fmla="*/ 332421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199197 w 2066448"/>
                <a:gd name="connsiteY7" fmla="*/ 332421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199197 w 2066448"/>
                <a:gd name="connsiteY7" fmla="*/ 332421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199197 w 2066448"/>
                <a:gd name="connsiteY7" fmla="*/ 332421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234915 w 2066448"/>
                <a:gd name="connsiteY7" fmla="*/ 289559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234915 w 2066448"/>
                <a:gd name="connsiteY7" fmla="*/ 289559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6236 h 1426236"/>
                <a:gd name="connsiteX1" fmla="*/ 736758 w 2066448"/>
                <a:gd name="connsiteY1" fmla="*/ 868547 h 1426236"/>
                <a:gd name="connsiteX2" fmla="*/ 1056798 w 2066448"/>
                <a:gd name="connsiteY2" fmla="*/ 655187 h 1426236"/>
                <a:gd name="connsiteX3" fmla="*/ 1406366 w 2066448"/>
                <a:gd name="connsiteY3" fmla="*/ 470402 h 1426236"/>
                <a:gd name="connsiteX4" fmla="*/ 1843325 w 2066448"/>
                <a:gd name="connsiteY4" fmla="*/ 379338 h 1426236"/>
                <a:gd name="connsiteX5" fmla="*/ 2062162 w 2066448"/>
                <a:gd name="connsiteY5" fmla="*/ 277044 h 1426236"/>
                <a:gd name="connsiteX6" fmla="*/ 2066448 w 2066448"/>
                <a:gd name="connsiteY6" fmla="*/ 4154 h 1426236"/>
                <a:gd name="connsiteX7" fmla="*/ 1783794 w 2066448"/>
                <a:gd name="connsiteY7" fmla="*/ 124544 h 1426236"/>
                <a:gd name="connsiteX8" fmla="*/ 1234915 w 2066448"/>
                <a:gd name="connsiteY8" fmla="*/ 293713 h 1426236"/>
                <a:gd name="connsiteX9" fmla="*/ 838199 w 2066448"/>
                <a:gd name="connsiteY9" fmla="*/ 497072 h 1426236"/>
                <a:gd name="connsiteX10" fmla="*/ 412908 w 2066448"/>
                <a:gd name="connsiteY10" fmla="*/ 789013 h 1426236"/>
                <a:gd name="connsiteX11" fmla="*/ 1904 w 2066448"/>
                <a:gd name="connsiteY11" fmla="*/ 1093337 h 1426236"/>
                <a:gd name="connsiteX12" fmla="*/ 0 w 2066448"/>
                <a:gd name="connsiteY12" fmla="*/ 1426236 h 1426236"/>
                <a:gd name="connsiteX0" fmla="*/ 0 w 2066448"/>
                <a:gd name="connsiteY0" fmla="*/ 1425791 h 1425791"/>
                <a:gd name="connsiteX1" fmla="*/ 736758 w 2066448"/>
                <a:gd name="connsiteY1" fmla="*/ 868102 h 1425791"/>
                <a:gd name="connsiteX2" fmla="*/ 1056798 w 2066448"/>
                <a:gd name="connsiteY2" fmla="*/ 654742 h 1425791"/>
                <a:gd name="connsiteX3" fmla="*/ 1406366 w 2066448"/>
                <a:gd name="connsiteY3" fmla="*/ 469957 h 1425791"/>
                <a:gd name="connsiteX4" fmla="*/ 1843325 w 2066448"/>
                <a:gd name="connsiteY4" fmla="*/ 378893 h 1425791"/>
                <a:gd name="connsiteX5" fmla="*/ 2062162 w 2066448"/>
                <a:gd name="connsiteY5" fmla="*/ 276599 h 1425791"/>
                <a:gd name="connsiteX6" fmla="*/ 2066448 w 2066448"/>
                <a:gd name="connsiteY6" fmla="*/ 3709 h 1425791"/>
                <a:gd name="connsiteX7" fmla="*/ 1862375 w 2066448"/>
                <a:gd name="connsiteY7" fmla="*/ 138387 h 1425791"/>
                <a:gd name="connsiteX8" fmla="*/ 1234915 w 2066448"/>
                <a:gd name="connsiteY8" fmla="*/ 293268 h 1425791"/>
                <a:gd name="connsiteX9" fmla="*/ 838199 w 2066448"/>
                <a:gd name="connsiteY9" fmla="*/ 496627 h 1425791"/>
                <a:gd name="connsiteX10" fmla="*/ 412908 w 2066448"/>
                <a:gd name="connsiteY10" fmla="*/ 788568 h 1425791"/>
                <a:gd name="connsiteX11" fmla="*/ 1904 w 2066448"/>
                <a:gd name="connsiteY11" fmla="*/ 1092892 h 1425791"/>
                <a:gd name="connsiteX12" fmla="*/ 0 w 2066448"/>
                <a:gd name="connsiteY12" fmla="*/ 1425791 h 1425791"/>
                <a:gd name="connsiteX0" fmla="*/ 0 w 2066448"/>
                <a:gd name="connsiteY0" fmla="*/ 1425728 h 1425728"/>
                <a:gd name="connsiteX1" fmla="*/ 736758 w 2066448"/>
                <a:gd name="connsiteY1" fmla="*/ 868039 h 1425728"/>
                <a:gd name="connsiteX2" fmla="*/ 1056798 w 2066448"/>
                <a:gd name="connsiteY2" fmla="*/ 654679 h 1425728"/>
                <a:gd name="connsiteX3" fmla="*/ 1406366 w 2066448"/>
                <a:gd name="connsiteY3" fmla="*/ 469894 h 1425728"/>
                <a:gd name="connsiteX4" fmla="*/ 1843325 w 2066448"/>
                <a:gd name="connsiteY4" fmla="*/ 378830 h 1425728"/>
                <a:gd name="connsiteX5" fmla="*/ 2062162 w 2066448"/>
                <a:gd name="connsiteY5" fmla="*/ 276536 h 1425728"/>
                <a:gd name="connsiteX6" fmla="*/ 2066448 w 2066448"/>
                <a:gd name="connsiteY6" fmla="*/ 3646 h 1425728"/>
                <a:gd name="connsiteX7" fmla="*/ 1862375 w 2066448"/>
                <a:gd name="connsiteY7" fmla="*/ 138324 h 1425728"/>
                <a:gd name="connsiteX8" fmla="*/ 1234915 w 2066448"/>
                <a:gd name="connsiteY8" fmla="*/ 293205 h 1425728"/>
                <a:gd name="connsiteX9" fmla="*/ 838199 w 2066448"/>
                <a:gd name="connsiteY9" fmla="*/ 496564 h 1425728"/>
                <a:gd name="connsiteX10" fmla="*/ 412908 w 2066448"/>
                <a:gd name="connsiteY10" fmla="*/ 788505 h 1425728"/>
                <a:gd name="connsiteX11" fmla="*/ 1904 w 2066448"/>
                <a:gd name="connsiteY11" fmla="*/ 1092829 h 1425728"/>
                <a:gd name="connsiteX12" fmla="*/ 0 w 2066448"/>
                <a:gd name="connsiteY12" fmla="*/ 1425728 h 1425728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234915 w 2066448"/>
                <a:gd name="connsiteY8" fmla="*/ 289559 h 1422082"/>
                <a:gd name="connsiteX9" fmla="*/ 838199 w 2066448"/>
                <a:gd name="connsiteY9" fmla="*/ 492918 h 1422082"/>
                <a:gd name="connsiteX10" fmla="*/ 412908 w 2066448"/>
                <a:gd name="connsiteY10" fmla="*/ 784859 h 1422082"/>
                <a:gd name="connsiteX11" fmla="*/ 1904 w 2066448"/>
                <a:gd name="connsiteY11" fmla="*/ 1089183 h 1422082"/>
                <a:gd name="connsiteX12" fmla="*/ 0 w 2066448"/>
                <a:gd name="connsiteY12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263490 w 2066448"/>
                <a:gd name="connsiteY8" fmla="*/ 299084 h 1422082"/>
                <a:gd name="connsiteX9" fmla="*/ 838199 w 2066448"/>
                <a:gd name="connsiteY9" fmla="*/ 492918 h 1422082"/>
                <a:gd name="connsiteX10" fmla="*/ 412908 w 2066448"/>
                <a:gd name="connsiteY10" fmla="*/ 784859 h 1422082"/>
                <a:gd name="connsiteX11" fmla="*/ 1904 w 2066448"/>
                <a:gd name="connsiteY11" fmla="*/ 1089183 h 1422082"/>
                <a:gd name="connsiteX12" fmla="*/ 0 w 2066448"/>
                <a:gd name="connsiteY12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263490 w 2066448"/>
                <a:gd name="connsiteY8" fmla="*/ 299084 h 1422082"/>
                <a:gd name="connsiteX9" fmla="*/ 838199 w 2066448"/>
                <a:gd name="connsiteY9" fmla="*/ 492918 h 1422082"/>
                <a:gd name="connsiteX10" fmla="*/ 412908 w 2066448"/>
                <a:gd name="connsiteY10" fmla="*/ 784859 h 1422082"/>
                <a:gd name="connsiteX11" fmla="*/ 1904 w 2066448"/>
                <a:gd name="connsiteY11" fmla="*/ 1089183 h 1422082"/>
                <a:gd name="connsiteX12" fmla="*/ 0 w 2066448"/>
                <a:gd name="connsiteY12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263490 w 2066448"/>
                <a:gd name="connsiteY8" fmla="*/ 299084 h 1422082"/>
                <a:gd name="connsiteX9" fmla="*/ 838199 w 2066448"/>
                <a:gd name="connsiteY9" fmla="*/ 492918 h 1422082"/>
                <a:gd name="connsiteX10" fmla="*/ 412908 w 2066448"/>
                <a:gd name="connsiteY10" fmla="*/ 784859 h 1422082"/>
                <a:gd name="connsiteX11" fmla="*/ 1904 w 2066448"/>
                <a:gd name="connsiteY11" fmla="*/ 1089183 h 1422082"/>
                <a:gd name="connsiteX12" fmla="*/ 0 w 2066448"/>
                <a:gd name="connsiteY12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645682 w 2066448"/>
                <a:gd name="connsiteY8" fmla="*/ 194208 h 1422082"/>
                <a:gd name="connsiteX9" fmla="*/ 1263490 w 2066448"/>
                <a:gd name="connsiteY9" fmla="*/ 299084 h 1422082"/>
                <a:gd name="connsiteX10" fmla="*/ 838199 w 2066448"/>
                <a:gd name="connsiteY10" fmla="*/ 492918 h 1422082"/>
                <a:gd name="connsiteX11" fmla="*/ 412908 w 2066448"/>
                <a:gd name="connsiteY11" fmla="*/ 784859 h 1422082"/>
                <a:gd name="connsiteX12" fmla="*/ 1904 w 2066448"/>
                <a:gd name="connsiteY12" fmla="*/ 1089183 h 1422082"/>
                <a:gd name="connsiteX13" fmla="*/ 0 w 2066448"/>
                <a:gd name="connsiteY13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640920 w 2066448"/>
                <a:gd name="connsiteY8" fmla="*/ 184683 h 1422082"/>
                <a:gd name="connsiteX9" fmla="*/ 1263490 w 2066448"/>
                <a:gd name="connsiteY9" fmla="*/ 299084 h 1422082"/>
                <a:gd name="connsiteX10" fmla="*/ 838199 w 2066448"/>
                <a:gd name="connsiteY10" fmla="*/ 492918 h 1422082"/>
                <a:gd name="connsiteX11" fmla="*/ 412908 w 2066448"/>
                <a:gd name="connsiteY11" fmla="*/ 784859 h 1422082"/>
                <a:gd name="connsiteX12" fmla="*/ 1904 w 2066448"/>
                <a:gd name="connsiteY12" fmla="*/ 1089183 h 1422082"/>
                <a:gd name="connsiteX13" fmla="*/ 0 w 2066448"/>
                <a:gd name="connsiteY13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640920 w 2066448"/>
                <a:gd name="connsiteY8" fmla="*/ 184683 h 1422082"/>
                <a:gd name="connsiteX9" fmla="*/ 1263490 w 2066448"/>
                <a:gd name="connsiteY9" fmla="*/ 299084 h 1422082"/>
                <a:gd name="connsiteX10" fmla="*/ 838199 w 2066448"/>
                <a:gd name="connsiteY10" fmla="*/ 492918 h 1422082"/>
                <a:gd name="connsiteX11" fmla="*/ 412908 w 2066448"/>
                <a:gd name="connsiteY11" fmla="*/ 784859 h 1422082"/>
                <a:gd name="connsiteX12" fmla="*/ 1904 w 2066448"/>
                <a:gd name="connsiteY12" fmla="*/ 1089183 h 1422082"/>
                <a:gd name="connsiteX13" fmla="*/ 0 w 2066448"/>
                <a:gd name="connsiteY13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640920 w 2066448"/>
                <a:gd name="connsiteY8" fmla="*/ 184683 h 1422082"/>
                <a:gd name="connsiteX9" fmla="*/ 1263490 w 2066448"/>
                <a:gd name="connsiteY9" fmla="*/ 299084 h 1422082"/>
                <a:gd name="connsiteX10" fmla="*/ 838199 w 2066448"/>
                <a:gd name="connsiteY10" fmla="*/ 492918 h 1422082"/>
                <a:gd name="connsiteX11" fmla="*/ 412908 w 2066448"/>
                <a:gd name="connsiteY11" fmla="*/ 784859 h 1422082"/>
                <a:gd name="connsiteX12" fmla="*/ 1904 w 2066448"/>
                <a:gd name="connsiteY12" fmla="*/ 1089183 h 1422082"/>
                <a:gd name="connsiteX13" fmla="*/ 0 w 2066448"/>
                <a:gd name="connsiteY13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640920 w 2066448"/>
                <a:gd name="connsiteY8" fmla="*/ 184683 h 1422082"/>
                <a:gd name="connsiteX9" fmla="*/ 1263490 w 2066448"/>
                <a:gd name="connsiteY9" fmla="*/ 306228 h 1422082"/>
                <a:gd name="connsiteX10" fmla="*/ 838199 w 2066448"/>
                <a:gd name="connsiteY10" fmla="*/ 492918 h 1422082"/>
                <a:gd name="connsiteX11" fmla="*/ 412908 w 2066448"/>
                <a:gd name="connsiteY11" fmla="*/ 784859 h 1422082"/>
                <a:gd name="connsiteX12" fmla="*/ 1904 w 2066448"/>
                <a:gd name="connsiteY12" fmla="*/ 1089183 h 1422082"/>
                <a:gd name="connsiteX13" fmla="*/ 0 w 2066448"/>
                <a:gd name="connsiteY13" fmla="*/ 1422082 h 1422082"/>
                <a:gd name="connsiteX0" fmla="*/ 0 w 2062162"/>
                <a:gd name="connsiteY0" fmla="*/ 1419701 h 1419701"/>
                <a:gd name="connsiteX1" fmla="*/ 736758 w 2062162"/>
                <a:gd name="connsiteY1" fmla="*/ 862012 h 1419701"/>
                <a:gd name="connsiteX2" fmla="*/ 1056798 w 2062162"/>
                <a:gd name="connsiteY2" fmla="*/ 648652 h 1419701"/>
                <a:gd name="connsiteX3" fmla="*/ 1406366 w 2062162"/>
                <a:gd name="connsiteY3" fmla="*/ 463867 h 1419701"/>
                <a:gd name="connsiteX4" fmla="*/ 1843325 w 2062162"/>
                <a:gd name="connsiteY4" fmla="*/ 372803 h 1419701"/>
                <a:gd name="connsiteX5" fmla="*/ 2062162 w 2062162"/>
                <a:gd name="connsiteY5" fmla="*/ 270509 h 1419701"/>
                <a:gd name="connsiteX6" fmla="*/ 2054541 w 2062162"/>
                <a:gd name="connsiteY6" fmla="*/ 0 h 1419701"/>
                <a:gd name="connsiteX7" fmla="*/ 1862375 w 2062162"/>
                <a:gd name="connsiteY7" fmla="*/ 132297 h 1419701"/>
                <a:gd name="connsiteX8" fmla="*/ 1640920 w 2062162"/>
                <a:gd name="connsiteY8" fmla="*/ 182302 h 1419701"/>
                <a:gd name="connsiteX9" fmla="*/ 1263490 w 2062162"/>
                <a:gd name="connsiteY9" fmla="*/ 303847 h 1419701"/>
                <a:gd name="connsiteX10" fmla="*/ 838199 w 2062162"/>
                <a:gd name="connsiteY10" fmla="*/ 490537 h 1419701"/>
                <a:gd name="connsiteX11" fmla="*/ 412908 w 2062162"/>
                <a:gd name="connsiteY11" fmla="*/ 782478 h 1419701"/>
                <a:gd name="connsiteX12" fmla="*/ 1904 w 2062162"/>
                <a:gd name="connsiteY12" fmla="*/ 1086802 h 1419701"/>
                <a:gd name="connsiteX13" fmla="*/ 0 w 2062162"/>
                <a:gd name="connsiteY13" fmla="*/ 1419701 h 1419701"/>
                <a:gd name="connsiteX0" fmla="*/ 0 w 2062162"/>
                <a:gd name="connsiteY0" fmla="*/ 1419701 h 1419701"/>
                <a:gd name="connsiteX1" fmla="*/ 736758 w 2062162"/>
                <a:gd name="connsiteY1" fmla="*/ 862012 h 1419701"/>
                <a:gd name="connsiteX2" fmla="*/ 1056798 w 2062162"/>
                <a:gd name="connsiteY2" fmla="*/ 648652 h 1419701"/>
                <a:gd name="connsiteX3" fmla="*/ 1406366 w 2062162"/>
                <a:gd name="connsiteY3" fmla="*/ 463867 h 1419701"/>
                <a:gd name="connsiteX4" fmla="*/ 1843325 w 2062162"/>
                <a:gd name="connsiteY4" fmla="*/ 372803 h 1419701"/>
                <a:gd name="connsiteX5" fmla="*/ 2062162 w 2062162"/>
                <a:gd name="connsiteY5" fmla="*/ 270509 h 1419701"/>
                <a:gd name="connsiteX6" fmla="*/ 2054541 w 2062162"/>
                <a:gd name="connsiteY6" fmla="*/ 0 h 1419701"/>
                <a:gd name="connsiteX7" fmla="*/ 1862375 w 2062162"/>
                <a:gd name="connsiteY7" fmla="*/ 132297 h 1419701"/>
                <a:gd name="connsiteX8" fmla="*/ 1640920 w 2062162"/>
                <a:gd name="connsiteY8" fmla="*/ 182302 h 1419701"/>
                <a:gd name="connsiteX9" fmla="*/ 1263490 w 2062162"/>
                <a:gd name="connsiteY9" fmla="*/ 303847 h 1419701"/>
                <a:gd name="connsiteX10" fmla="*/ 838199 w 2062162"/>
                <a:gd name="connsiteY10" fmla="*/ 490537 h 1419701"/>
                <a:gd name="connsiteX11" fmla="*/ 412908 w 2062162"/>
                <a:gd name="connsiteY11" fmla="*/ 782478 h 1419701"/>
                <a:gd name="connsiteX12" fmla="*/ 1904 w 2062162"/>
                <a:gd name="connsiteY12" fmla="*/ 1086802 h 1419701"/>
                <a:gd name="connsiteX13" fmla="*/ 0 w 2062162"/>
                <a:gd name="connsiteY13" fmla="*/ 1419701 h 1419701"/>
                <a:gd name="connsiteX0" fmla="*/ 0 w 2062162"/>
                <a:gd name="connsiteY0" fmla="*/ 1419701 h 1419701"/>
                <a:gd name="connsiteX1" fmla="*/ 736758 w 2062162"/>
                <a:gd name="connsiteY1" fmla="*/ 862012 h 1419701"/>
                <a:gd name="connsiteX2" fmla="*/ 1056798 w 2062162"/>
                <a:gd name="connsiteY2" fmla="*/ 648652 h 1419701"/>
                <a:gd name="connsiteX3" fmla="*/ 1406366 w 2062162"/>
                <a:gd name="connsiteY3" fmla="*/ 463867 h 1419701"/>
                <a:gd name="connsiteX4" fmla="*/ 1843325 w 2062162"/>
                <a:gd name="connsiteY4" fmla="*/ 379947 h 1419701"/>
                <a:gd name="connsiteX5" fmla="*/ 2062162 w 2062162"/>
                <a:gd name="connsiteY5" fmla="*/ 270509 h 1419701"/>
                <a:gd name="connsiteX6" fmla="*/ 2054541 w 2062162"/>
                <a:gd name="connsiteY6" fmla="*/ 0 h 1419701"/>
                <a:gd name="connsiteX7" fmla="*/ 1862375 w 2062162"/>
                <a:gd name="connsiteY7" fmla="*/ 132297 h 1419701"/>
                <a:gd name="connsiteX8" fmla="*/ 1640920 w 2062162"/>
                <a:gd name="connsiteY8" fmla="*/ 182302 h 1419701"/>
                <a:gd name="connsiteX9" fmla="*/ 1263490 w 2062162"/>
                <a:gd name="connsiteY9" fmla="*/ 303847 h 1419701"/>
                <a:gd name="connsiteX10" fmla="*/ 838199 w 2062162"/>
                <a:gd name="connsiteY10" fmla="*/ 490537 h 1419701"/>
                <a:gd name="connsiteX11" fmla="*/ 412908 w 2062162"/>
                <a:gd name="connsiteY11" fmla="*/ 782478 h 1419701"/>
                <a:gd name="connsiteX12" fmla="*/ 1904 w 2062162"/>
                <a:gd name="connsiteY12" fmla="*/ 1086802 h 1419701"/>
                <a:gd name="connsiteX13" fmla="*/ 0 w 2062162"/>
                <a:gd name="connsiteY13" fmla="*/ 1419701 h 1419701"/>
                <a:gd name="connsiteX0" fmla="*/ 0 w 2059781"/>
                <a:gd name="connsiteY0" fmla="*/ 1419701 h 1419701"/>
                <a:gd name="connsiteX1" fmla="*/ 736758 w 2059781"/>
                <a:gd name="connsiteY1" fmla="*/ 862012 h 1419701"/>
                <a:gd name="connsiteX2" fmla="*/ 1056798 w 2059781"/>
                <a:gd name="connsiteY2" fmla="*/ 648652 h 1419701"/>
                <a:gd name="connsiteX3" fmla="*/ 1406366 w 2059781"/>
                <a:gd name="connsiteY3" fmla="*/ 463867 h 1419701"/>
                <a:gd name="connsiteX4" fmla="*/ 1843325 w 2059781"/>
                <a:gd name="connsiteY4" fmla="*/ 379947 h 1419701"/>
                <a:gd name="connsiteX5" fmla="*/ 2059781 w 2059781"/>
                <a:gd name="connsiteY5" fmla="*/ 270509 h 1419701"/>
                <a:gd name="connsiteX6" fmla="*/ 2054541 w 2059781"/>
                <a:gd name="connsiteY6" fmla="*/ 0 h 1419701"/>
                <a:gd name="connsiteX7" fmla="*/ 1862375 w 2059781"/>
                <a:gd name="connsiteY7" fmla="*/ 132297 h 1419701"/>
                <a:gd name="connsiteX8" fmla="*/ 1640920 w 2059781"/>
                <a:gd name="connsiteY8" fmla="*/ 182302 h 1419701"/>
                <a:gd name="connsiteX9" fmla="*/ 1263490 w 2059781"/>
                <a:gd name="connsiteY9" fmla="*/ 303847 h 1419701"/>
                <a:gd name="connsiteX10" fmla="*/ 838199 w 2059781"/>
                <a:gd name="connsiteY10" fmla="*/ 490537 h 1419701"/>
                <a:gd name="connsiteX11" fmla="*/ 412908 w 2059781"/>
                <a:gd name="connsiteY11" fmla="*/ 782478 h 1419701"/>
                <a:gd name="connsiteX12" fmla="*/ 1904 w 2059781"/>
                <a:gd name="connsiteY12" fmla="*/ 1086802 h 1419701"/>
                <a:gd name="connsiteX13" fmla="*/ 0 w 2059781"/>
                <a:gd name="connsiteY13" fmla="*/ 1419701 h 1419701"/>
                <a:gd name="connsiteX0" fmla="*/ 0 w 2059794"/>
                <a:gd name="connsiteY0" fmla="*/ 1429226 h 1429226"/>
                <a:gd name="connsiteX1" fmla="*/ 736758 w 2059794"/>
                <a:gd name="connsiteY1" fmla="*/ 871537 h 1429226"/>
                <a:gd name="connsiteX2" fmla="*/ 1056798 w 2059794"/>
                <a:gd name="connsiteY2" fmla="*/ 658177 h 1429226"/>
                <a:gd name="connsiteX3" fmla="*/ 1406366 w 2059794"/>
                <a:gd name="connsiteY3" fmla="*/ 473392 h 1429226"/>
                <a:gd name="connsiteX4" fmla="*/ 1843325 w 2059794"/>
                <a:gd name="connsiteY4" fmla="*/ 389472 h 1429226"/>
                <a:gd name="connsiteX5" fmla="*/ 2059781 w 2059794"/>
                <a:gd name="connsiteY5" fmla="*/ 280034 h 1429226"/>
                <a:gd name="connsiteX6" fmla="*/ 2059303 w 2059794"/>
                <a:gd name="connsiteY6" fmla="*/ 0 h 1429226"/>
                <a:gd name="connsiteX7" fmla="*/ 1862375 w 2059794"/>
                <a:gd name="connsiteY7" fmla="*/ 141822 h 1429226"/>
                <a:gd name="connsiteX8" fmla="*/ 1640920 w 2059794"/>
                <a:gd name="connsiteY8" fmla="*/ 191827 h 1429226"/>
                <a:gd name="connsiteX9" fmla="*/ 1263490 w 2059794"/>
                <a:gd name="connsiteY9" fmla="*/ 313372 h 1429226"/>
                <a:gd name="connsiteX10" fmla="*/ 838199 w 2059794"/>
                <a:gd name="connsiteY10" fmla="*/ 500062 h 1429226"/>
                <a:gd name="connsiteX11" fmla="*/ 412908 w 2059794"/>
                <a:gd name="connsiteY11" fmla="*/ 792003 h 1429226"/>
                <a:gd name="connsiteX12" fmla="*/ 1904 w 2059794"/>
                <a:gd name="connsiteY12" fmla="*/ 1096327 h 1429226"/>
                <a:gd name="connsiteX13" fmla="*/ 0 w 2059794"/>
                <a:gd name="connsiteY13" fmla="*/ 1429226 h 1429226"/>
                <a:gd name="connsiteX0" fmla="*/ 0 w 2059794"/>
                <a:gd name="connsiteY0" fmla="*/ 1417320 h 1417320"/>
                <a:gd name="connsiteX1" fmla="*/ 736758 w 2059794"/>
                <a:gd name="connsiteY1" fmla="*/ 859631 h 1417320"/>
                <a:gd name="connsiteX2" fmla="*/ 1056798 w 2059794"/>
                <a:gd name="connsiteY2" fmla="*/ 646271 h 1417320"/>
                <a:gd name="connsiteX3" fmla="*/ 1406366 w 2059794"/>
                <a:gd name="connsiteY3" fmla="*/ 461486 h 1417320"/>
                <a:gd name="connsiteX4" fmla="*/ 1843325 w 2059794"/>
                <a:gd name="connsiteY4" fmla="*/ 377566 h 1417320"/>
                <a:gd name="connsiteX5" fmla="*/ 2059781 w 2059794"/>
                <a:gd name="connsiteY5" fmla="*/ 268128 h 1417320"/>
                <a:gd name="connsiteX6" fmla="*/ 2059303 w 2059794"/>
                <a:gd name="connsiteY6" fmla="*/ 0 h 1417320"/>
                <a:gd name="connsiteX7" fmla="*/ 1862375 w 2059794"/>
                <a:gd name="connsiteY7" fmla="*/ 129916 h 1417320"/>
                <a:gd name="connsiteX8" fmla="*/ 1640920 w 2059794"/>
                <a:gd name="connsiteY8" fmla="*/ 179921 h 1417320"/>
                <a:gd name="connsiteX9" fmla="*/ 1263490 w 2059794"/>
                <a:gd name="connsiteY9" fmla="*/ 301466 h 1417320"/>
                <a:gd name="connsiteX10" fmla="*/ 838199 w 2059794"/>
                <a:gd name="connsiteY10" fmla="*/ 488156 h 1417320"/>
                <a:gd name="connsiteX11" fmla="*/ 412908 w 2059794"/>
                <a:gd name="connsiteY11" fmla="*/ 780097 h 1417320"/>
                <a:gd name="connsiteX12" fmla="*/ 1904 w 2059794"/>
                <a:gd name="connsiteY12" fmla="*/ 1084421 h 1417320"/>
                <a:gd name="connsiteX13" fmla="*/ 0 w 2059794"/>
                <a:gd name="connsiteY13" fmla="*/ 1417320 h 1417320"/>
                <a:gd name="connsiteX0" fmla="*/ 0 w 2059794"/>
                <a:gd name="connsiteY0" fmla="*/ 1417320 h 1417320"/>
                <a:gd name="connsiteX1" fmla="*/ 736758 w 2059794"/>
                <a:gd name="connsiteY1" fmla="*/ 859631 h 1417320"/>
                <a:gd name="connsiteX2" fmla="*/ 1056798 w 2059794"/>
                <a:gd name="connsiteY2" fmla="*/ 646271 h 1417320"/>
                <a:gd name="connsiteX3" fmla="*/ 1406366 w 2059794"/>
                <a:gd name="connsiteY3" fmla="*/ 461486 h 1417320"/>
                <a:gd name="connsiteX4" fmla="*/ 1843325 w 2059794"/>
                <a:gd name="connsiteY4" fmla="*/ 377566 h 1417320"/>
                <a:gd name="connsiteX5" fmla="*/ 2059781 w 2059794"/>
                <a:gd name="connsiteY5" fmla="*/ 268128 h 1417320"/>
                <a:gd name="connsiteX6" fmla="*/ 2059303 w 2059794"/>
                <a:gd name="connsiteY6" fmla="*/ 0 h 1417320"/>
                <a:gd name="connsiteX7" fmla="*/ 1862375 w 2059794"/>
                <a:gd name="connsiteY7" fmla="*/ 129916 h 1417320"/>
                <a:gd name="connsiteX8" fmla="*/ 1640920 w 2059794"/>
                <a:gd name="connsiteY8" fmla="*/ 179921 h 1417320"/>
                <a:gd name="connsiteX9" fmla="*/ 1263490 w 2059794"/>
                <a:gd name="connsiteY9" fmla="*/ 301466 h 1417320"/>
                <a:gd name="connsiteX10" fmla="*/ 838199 w 2059794"/>
                <a:gd name="connsiteY10" fmla="*/ 488156 h 1417320"/>
                <a:gd name="connsiteX11" fmla="*/ 412908 w 2059794"/>
                <a:gd name="connsiteY11" fmla="*/ 780097 h 1417320"/>
                <a:gd name="connsiteX12" fmla="*/ 1904 w 2059794"/>
                <a:gd name="connsiteY12" fmla="*/ 1084421 h 1417320"/>
                <a:gd name="connsiteX13" fmla="*/ 0 w 2059794"/>
                <a:gd name="connsiteY13" fmla="*/ 1417320 h 1417320"/>
                <a:gd name="connsiteX0" fmla="*/ 0 w 2059794"/>
                <a:gd name="connsiteY0" fmla="*/ 1403033 h 1403033"/>
                <a:gd name="connsiteX1" fmla="*/ 736758 w 2059794"/>
                <a:gd name="connsiteY1" fmla="*/ 859631 h 1403033"/>
                <a:gd name="connsiteX2" fmla="*/ 1056798 w 2059794"/>
                <a:gd name="connsiteY2" fmla="*/ 646271 h 1403033"/>
                <a:gd name="connsiteX3" fmla="*/ 1406366 w 2059794"/>
                <a:gd name="connsiteY3" fmla="*/ 461486 h 1403033"/>
                <a:gd name="connsiteX4" fmla="*/ 1843325 w 2059794"/>
                <a:gd name="connsiteY4" fmla="*/ 377566 h 1403033"/>
                <a:gd name="connsiteX5" fmla="*/ 2059781 w 2059794"/>
                <a:gd name="connsiteY5" fmla="*/ 268128 h 1403033"/>
                <a:gd name="connsiteX6" fmla="*/ 2059303 w 2059794"/>
                <a:gd name="connsiteY6" fmla="*/ 0 h 1403033"/>
                <a:gd name="connsiteX7" fmla="*/ 1862375 w 2059794"/>
                <a:gd name="connsiteY7" fmla="*/ 129916 h 1403033"/>
                <a:gd name="connsiteX8" fmla="*/ 1640920 w 2059794"/>
                <a:gd name="connsiteY8" fmla="*/ 179921 h 1403033"/>
                <a:gd name="connsiteX9" fmla="*/ 1263490 w 2059794"/>
                <a:gd name="connsiteY9" fmla="*/ 301466 h 1403033"/>
                <a:gd name="connsiteX10" fmla="*/ 838199 w 2059794"/>
                <a:gd name="connsiteY10" fmla="*/ 488156 h 1403033"/>
                <a:gd name="connsiteX11" fmla="*/ 412908 w 2059794"/>
                <a:gd name="connsiteY11" fmla="*/ 780097 h 1403033"/>
                <a:gd name="connsiteX12" fmla="*/ 1904 w 2059794"/>
                <a:gd name="connsiteY12" fmla="*/ 1084421 h 1403033"/>
                <a:gd name="connsiteX13" fmla="*/ 0 w 2059794"/>
                <a:gd name="connsiteY13" fmla="*/ 1403033 h 140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9794" h="1403033">
                  <a:moveTo>
                    <a:pt x="0" y="1403033"/>
                  </a:moveTo>
                  <a:cubicBezTo>
                    <a:pt x="191135" y="1254443"/>
                    <a:pt x="560625" y="985758"/>
                    <a:pt x="736758" y="859631"/>
                  </a:cubicBezTo>
                  <a:cubicBezTo>
                    <a:pt x="912891" y="733504"/>
                    <a:pt x="945197" y="712628"/>
                    <a:pt x="1056798" y="646271"/>
                  </a:cubicBezTo>
                  <a:cubicBezTo>
                    <a:pt x="1168399" y="579914"/>
                    <a:pt x="1275278" y="507461"/>
                    <a:pt x="1406366" y="461486"/>
                  </a:cubicBezTo>
                  <a:cubicBezTo>
                    <a:pt x="1554123" y="422654"/>
                    <a:pt x="1714182" y="401061"/>
                    <a:pt x="1843325" y="377566"/>
                  </a:cubicBezTo>
                  <a:cubicBezTo>
                    <a:pt x="1967706" y="337402"/>
                    <a:pt x="2018625" y="328674"/>
                    <a:pt x="2059781" y="268128"/>
                  </a:cubicBezTo>
                  <a:cubicBezTo>
                    <a:pt x="2058670" y="182483"/>
                    <a:pt x="2060653" y="114698"/>
                    <a:pt x="2059303" y="0"/>
                  </a:cubicBezTo>
                  <a:cubicBezTo>
                    <a:pt x="2012908" y="67452"/>
                    <a:pt x="2010489" y="84038"/>
                    <a:pt x="1862375" y="129916"/>
                  </a:cubicBezTo>
                  <a:cubicBezTo>
                    <a:pt x="1792248" y="162284"/>
                    <a:pt x="1745496" y="157283"/>
                    <a:pt x="1640920" y="179921"/>
                  </a:cubicBezTo>
                  <a:cubicBezTo>
                    <a:pt x="1538725" y="209703"/>
                    <a:pt x="1398071" y="251681"/>
                    <a:pt x="1263490" y="301466"/>
                  </a:cubicBezTo>
                  <a:cubicBezTo>
                    <a:pt x="1058782" y="383619"/>
                    <a:pt x="979963" y="408384"/>
                    <a:pt x="838199" y="488156"/>
                  </a:cubicBezTo>
                  <a:cubicBezTo>
                    <a:pt x="696435" y="567928"/>
                    <a:pt x="553878" y="682307"/>
                    <a:pt x="412908" y="780097"/>
                  </a:cubicBezTo>
                  <a:cubicBezTo>
                    <a:pt x="271938" y="877887"/>
                    <a:pt x="138984" y="980996"/>
                    <a:pt x="1904" y="1084421"/>
                  </a:cubicBezTo>
                  <a:cubicBezTo>
                    <a:pt x="2936" y="1256903"/>
                    <a:pt x="4128" y="1299211"/>
                    <a:pt x="0" y="1403033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5C028A1-9FEB-13C3-9939-9D7F360C2144}"/>
              </a:ext>
            </a:extLst>
          </p:cNvPr>
          <p:cNvGrpSpPr/>
          <p:nvPr/>
        </p:nvGrpSpPr>
        <p:grpSpPr>
          <a:xfrm>
            <a:off x="2155032" y="1276304"/>
            <a:ext cx="1879169" cy="1358234"/>
            <a:chOff x="2155032" y="1276304"/>
            <a:chExt cx="1879169" cy="1358234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9443A48-9997-7596-9DFB-C9FC66D605B6}"/>
                </a:ext>
              </a:extLst>
            </p:cNvPr>
            <p:cNvSpPr/>
            <p:nvPr/>
          </p:nvSpPr>
          <p:spPr>
            <a:xfrm>
              <a:off x="2155032" y="1276304"/>
              <a:ext cx="1870378" cy="1047796"/>
            </a:xfrm>
            <a:custGeom>
              <a:avLst/>
              <a:gdLst>
                <a:gd name="connsiteX0" fmla="*/ 1470 w 1891613"/>
                <a:gd name="connsiteY0" fmla="*/ 1094571 h 1173017"/>
                <a:gd name="connsiteX1" fmla="*/ 553920 w 1891613"/>
                <a:gd name="connsiteY1" fmla="*/ 699284 h 1173017"/>
                <a:gd name="connsiteX2" fmla="*/ 982545 w 1891613"/>
                <a:gd name="connsiteY2" fmla="*/ 380196 h 1173017"/>
                <a:gd name="connsiteX3" fmla="*/ 1011120 w 1891613"/>
                <a:gd name="connsiteY3" fmla="*/ 351621 h 1173017"/>
                <a:gd name="connsiteX4" fmla="*/ 882532 w 1891613"/>
                <a:gd name="connsiteY4" fmla="*/ 308759 h 1173017"/>
                <a:gd name="connsiteX5" fmla="*/ 692032 w 1891613"/>
                <a:gd name="connsiteY5" fmla="*/ 242084 h 1173017"/>
                <a:gd name="connsiteX6" fmla="*/ 739657 w 1891613"/>
                <a:gd name="connsiteY6" fmla="*/ 70634 h 1173017"/>
                <a:gd name="connsiteX7" fmla="*/ 1044457 w 1891613"/>
                <a:gd name="connsiteY7" fmla="*/ 8721 h 1173017"/>
                <a:gd name="connsiteX8" fmla="*/ 1373070 w 1891613"/>
                <a:gd name="connsiteY8" fmla="*/ 3959 h 1173017"/>
                <a:gd name="connsiteX9" fmla="*/ 1606432 w 1891613"/>
                <a:gd name="connsiteY9" fmla="*/ 42059 h 1173017"/>
                <a:gd name="connsiteX10" fmla="*/ 1815982 w 1891613"/>
                <a:gd name="connsiteY10" fmla="*/ 113496 h 1173017"/>
                <a:gd name="connsiteX11" fmla="*/ 1868370 w 1891613"/>
                <a:gd name="connsiteY11" fmla="*/ 189696 h 1173017"/>
                <a:gd name="connsiteX12" fmla="*/ 1868370 w 1891613"/>
                <a:gd name="connsiteY12" fmla="*/ 308759 h 1173017"/>
                <a:gd name="connsiteX13" fmla="*/ 1582620 w 1891613"/>
                <a:gd name="connsiteY13" fmla="*/ 361146 h 1173017"/>
                <a:gd name="connsiteX14" fmla="*/ 730132 w 1891613"/>
                <a:gd name="connsiteY14" fmla="*/ 1104096 h 1173017"/>
                <a:gd name="connsiteX15" fmla="*/ 1470 w 1891613"/>
                <a:gd name="connsiteY15" fmla="*/ 1094571 h 1173017"/>
                <a:gd name="connsiteX0" fmla="*/ 0 w 1890143"/>
                <a:gd name="connsiteY0" fmla="*/ 1094571 h 1173017"/>
                <a:gd name="connsiteX1" fmla="*/ 552450 w 1890143"/>
                <a:gd name="connsiteY1" fmla="*/ 699284 h 1173017"/>
                <a:gd name="connsiteX2" fmla="*/ 981075 w 1890143"/>
                <a:gd name="connsiteY2" fmla="*/ 380196 h 1173017"/>
                <a:gd name="connsiteX3" fmla="*/ 1009650 w 1890143"/>
                <a:gd name="connsiteY3" fmla="*/ 351621 h 1173017"/>
                <a:gd name="connsiteX4" fmla="*/ 881062 w 1890143"/>
                <a:gd name="connsiteY4" fmla="*/ 308759 h 1173017"/>
                <a:gd name="connsiteX5" fmla="*/ 690562 w 1890143"/>
                <a:gd name="connsiteY5" fmla="*/ 242084 h 1173017"/>
                <a:gd name="connsiteX6" fmla="*/ 738187 w 1890143"/>
                <a:gd name="connsiteY6" fmla="*/ 70634 h 1173017"/>
                <a:gd name="connsiteX7" fmla="*/ 1042987 w 1890143"/>
                <a:gd name="connsiteY7" fmla="*/ 8721 h 1173017"/>
                <a:gd name="connsiteX8" fmla="*/ 1371600 w 1890143"/>
                <a:gd name="connsiteY8" fmla="*/ 3959 h 1173017"/>
                <a:gd name="connsiteX9" fmla="*/ 1604962 w 1890143"/>
                <a:gd name="connsiteY9" fmla="*/ 42059 h 1173017"/>
                <a:gd name="connsiteX10" fmla="*/ 1814512 w 1890143"/>
                <a:gd name="connsiteY10" fmla="*/ 113496 h 1173017"/>
                <a:gd name="connsiteX11" fmla="*/ 1866900 w 1890143"/>
                <a:gd name="connsiteY11" fmla="*/ 189696 h 1173017"/>
                <a:gd name="connsiteX12" fmla="*/ 1866900 w 1890143"/>
                <a:gd name="connsiteY12" fmla="*/ 308759 h 1173017"/>
                <a:gd name="connsiteX13" fmla="*/ 1581150 w 1890143"/>
                <a:gd name="connsiteY13" fmla="*/ 361146 h 1173017"/>
                <a:gd name="connsiteX14" fmla="*/ 728662 w 1890143"/>
                <a:gd name="connsiteY14" fmla="*/ 1104096 h 1173017"/>
                <a:gd name="connsiteX15" fmla="*/ 0 w 1890143"/>
                <a:gd name="connsiteY15" fmla="*/ 1094571 h 1173017"/>
                <a:gd name="connsiteX0" fmla="*/ 0 w 1890143"/>
                <a:gd name="connsiteY0" fmla="*/ 1094571 h 1157222"/>
                <a:gd name="connsiteX1" fmla="*/ 552450 w 1890143"/>
                <a:gd name="connsiteY1" fmla="*/ 699284 h 1157222"/>
                <a:gd name="connsiteX2" fmla="*/ 981075 w 1890143"/>
                <a:gd name="connsiteY2" fmla="*/ 380196 h 1157222"/>
                <a:gd name="connsiteX3" fmla="*/ 1009650 w 1890143"/>
                <a:gd name="connsiteY3" fmla="*/ 351621 h 1157222"/>
                <a:gd name="connsiteX4" fmla="*/ 881062 w 1890143"/>
                <a:gd name="connsiteY4" fmla="*/ 308759 h 1157222"/>
                <a:gd name="connsiteX5" fmla="*/ 690562 w 1890143"/>
                <a:gd name="connsiteY5" fmla="*/ 242084 h 1157222"/>
                <a:gd name="connsiteX6" fmla="*/ 738187 w 1890143"/>
                <a:gd name="connsiteY6" fmla="*/ 70634 h 1157222"/>
                <a:gd name="connsiteX7" fmla="*/ 1042987 w 1890143"/>
                <a:gd name="connsiteY7" fmla="*/ 8721 h 1157222"/>
                <a:gd name="connsiteX8" fmla="*/ 1371600 w 1890143"/>
                <a:gd name="connsiteY8" fmla="*/ 3959 h 1157222"/>
                <a:gd name="connsiteX9" fmla="*/ 1604962 w 1890143"/>
                <a:gd name="connsiteY9" fmla="*/ 42059 h 1157222"/>
                <a:gd name="connsiteX10" fmla="*/ 1814512 w 1890143"/>
                <a:gd name="connsiteY10" fmla="*/ 113496 h 1157222"/>
                <a:gd name="connsiteX11" fmla="*/ 1866900 w 1890143"/>
                <a:gd name="connsiteY11" fmla="*/ 189696 h 1157222"/>
                <a:gd name="connsiteX12" fmla="*/ 1866900 w 1890143"/>
                <a:gd name="connsiteY12" fmla="*/ 308759 h 1157222"/>
                <a:gd name="connsiteX13" fmla="*/ 1581150 w 1890143"/>
                <a:gd name="connsiteY13" fmla="*/ 361146 h 1157222"/>
                <a:gd name="connsiteX14" fmla="*/ 728662 w 1890143"/>
                <a:gd name="connsiteY14" fmla="*/ 1104096 h 1157222"/>
                <a:gd name="connsiteX15" fmla="*/ 0 w 1890143"/>
                <a:gd name="connsiteY15" fmla="*/ 1094571 h 1157222"/>
                <a:gd name="connsiteX0" fmla="*/ 0 w 1892524"/>
                <a:gd name="connsiteY0" fmla="*/ 1096952 h 1157992"/>
                <a:gd name="connsiteX1" fmla="*/ 554831 w 1892524"/>
                <a:gd name="connsiteY1" fmla="*/ 699284 h 1157992"/>
                <a:gd name="connsiteX2" fmla="*/ 983456 w 1892524"/>
                <a:gd name="connsiteY2" fmla="*/ 380196 h 1157992"/>
                <a:gd name="connsiteX3" fmla="*/ 1012031 w 1892524"/>
                <a:gd name="connsiteY3" fmla="*/ 351621 h 1157992"/>
                <a:gd name="connsiteX4" fmla="*/ 883443 w 1892524"/>
                <a:gd name="connsiteY4" fmla="*/ 308759 h 1157992"/>
                <a:gd name="connsiteX5" fmla="*/ 692943 w 1892524"/>
                <a:gd name="connsiteY5" fmla="*/ 242084 h 1157992"/>
                <a:gd name="connsiteX6" fmla="*/ 740568 w 1892524"/>
                <a:gd name="connsiteY6" fmla="*/ 70634 h 1157992"/>
                <a:gd name="connsiteX7" fmla="*/ 1045368 w 1892524"/>
                <a:gd name="connsiteY7" fmla="*/ 8721 h 1157992"/>
                <a:gd name="connsiteX8" fmla="*/ 1373981 w 1892524"/>
                <a:gd name="connsiteY8" fmla="*/ 3959 h 1157992"/>
                <a:gd name="connsiteX9" fmla="*/ 1607343 w 1892524"/>
                <a:gd name="connsiteY9" fmla="*/ 42059 h 1157992"/>
                <a:gd name="connsiteX10" fmla="*/ 1816893 w 1892524"/>
                <a:gd name="connsiteY10" fmla="*/ 113496 h 1157992"/>
                <a:gd name="connsiteX11" fmla="*/ 1869281 w 1892524"/>
                <a:gd name="connsiteY11" fmla="*/ 189696 h 1157992"/>
                <a:gd name="connsiteX12" fmla="*/ 1869281 w 1892524"/>
                <a:gd name="connsiteY12" fmla="*/ 308759 h 1157992"/>
                <a:gd name="connsiteX13" fmla="*/ 1583531 w 1892524"/>
                <a:gd name="connsiteY13" fmla="*/ 361146 h 1157992"/>
                <a:gd name="connsiteX14" fmla="*/ 731043 w 1892524"/>
                <a:gd name="connsiteY14" fmla="*/ 1104096 h 1157992"/>
                <a:gd name="connsiteX15" fmla="*/ 0 w 1892524"/>
                <a:gd name="connsiteY15" fmla="*/ 1096952 h 1157992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83456 w 1892524"/>
                <a:gd name="connsiteY2" fmla="*/ 380196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83456 w 1892524"/>
                <a:gd name="connsiteY2" fmla="*/ 380196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59631 w 1892524"/>
                <a:gd name="connsiteY4" fmla="*/ 32780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8803 h 1105947"/>
                <a:gd name="connsiteX1" fmla="*/ 554831 w 1892524"/>
                <a:gd name="connsiteY1" fmla="*/ 701135 h 1105947"/>
                <a:gd name="connsiteX2" fmla="*/ 921543 w 1892524"/>
                <a:gd name="connsiteY2" fmla="*/ 424910 h 1105947"/>
                <a:gd name="connsiteX3" fmla="*/ 1012031 w 1892524"/>
                <a:gd name="connsiteY3" fmla="*/ 353472 h 1105947"/>
                <a:gd name="connsiteX4" fmla="*/ 859631 w 1892524"/>
                <a:gd name="connsiteY4" fmla="*/ 329660 h 1105947"/>
                <a:gd name="connsiteX5" fmla="*/ 692943 w 1892524"/>
                <a:gd name="connsiteY5" fmla="*/ 243935 h 1105947"/>
                <a:gd name="connsiteX6" fmla="*/ 769143 w 1892524"/>
                <a:gd name="connsiteY6" fmla="*/ 103441 h 1105947"/>
                <a:gd name="connsiteX7" fmla="*/ 1045368 w 1892524"/>
                <a:gd name="connsiteY7" fmla="*/ 10572 h 1105947"/>
                <a:gd name="connsiteX8" fmla="*/ 1373981 w 1892524"/>
                <a:gd name="connsiteY8" fmla="*/ 5810 h 1105947"/>
                <a:gd name="connsiteX9" fmla="*/ 1607343 w 1892524"/>
                <a:gd name="connsiteY9" fmla="*/ 43910 h 1105947"/>
                <a:gd name="connsiteX10" fmla="*/ 1816893 w 1892524"/>
                <a:gd name="connsiteY10" fmla="*/ 115347 h 1105947"/>
                <a:gd name="connsiteX11" fmla="*/ 1869281 w 1892524"/>
                <a:gd name="connsiteY11" fmla="*/ 191547 h 1105947"/>
                <a:gd name="connsiteX12" fmla="*/ 1869281 w 1892524"/>
                <a:gd name="connsiteY12" fmla="*/ 310610 h 1105947"/>
                <a:gd name="connsiteX13" fmla="*/ 1583531 w 1892524"/>
                <a:gd name="connsiteY13" fmla="*/ 362997 h 1105947"/>
                <a:gd name="connsiteX14" fmla="*/ 731043 w 1892524"/>
                <a:gd name="connsiteY14" fmla="*/ 1105947 h 1105947"/>
                <a:gd name="connsiteX15" fmla="*/ 0 w 1892524"/>
                <a:gd name="connsiteY15" fmla="*/ 1098803 h 1105947"/>
                <a:gd name="connsiteX0" fmla="*/ 0 w 1892524"/>
                <a:gd name="connsiteY0" fmla="*/ 1093539 h 1100683"/>
                <a:gd name="connsiteX1" fmla="*/ 554831 w 1892524"/>
                <a:gd name="connsiteY1" fmla="*/ 695871 h 1100683"/>
                <a:gd name="connsiteX2" fmla="*/ 921543 w 1892524"/>
                <a:gd name="connsiteY2" fmla="*/ 419646 h 1100683"/>
                <a:gd name="connsiteX3" fmla="*/ 1012031 w 1892524"/>
                <a:gd name="connsiteY3" fmla="*/ 348208 h 1100683"/>
                <a:gd name="connsiteX4" fmla="*/ 859631 w 1892524"/>
                <a:gd name="connsiteY4" fmla="*/ 324396 h 1100683"/>
                <a:gd name="connsiteX5" fmla="*/ 692943 w 1892524"/>
                <a:gd name="connsiteY5" fmla="*/ 238671 h 1100683"/>
                <a:gd name="connsiteX6" fmla="*/ 769143 w 1892524"/>
                <a:gd name="connsiteY6" fmla="*/ 98177 h 1100683"/>
                <a:gd name="connsiteX7" fmla="*/ 1047749 w 1892524"/>
                <a:gd name="connsiteY7" fmla="*/ 21977 h 1100683"/>
                <a:gd name="connsiteX8" fmla="*/ 1373981 w 1892524"/>
                <a:gd name="connsiteY8" fmla="*/ 546 h 1100683"/>
                <a:gd name="connsiteX9" fmla="*/ 1607343 w 1892524"/>
                <a:gd name="connsiteY9" fmla="*/ 38646 h 1100683"/>
                <a:gd name="connsiteX10" fmla="*/ 1816893 w 1892524"/>
                <a:gd name="connsiteY10" fmla="*/ 110083 h 1100683"/>
                <a:gd name="connsiteX11" fmla="*/ 1869281 w 1892524"/>
                <a:gd name="connsiteY11" fmla="*/ 186283 h 1100683"/>
                <a:gd name="connsiteX12" fmla="*/ 1869281 w 1892524"/>
                <a:gd name="connsiteY12" fmla="*/ 305346 h 1100683"/>
                <a:gd name="connsiteX13" fmla="*/ 1583531 w 1892524"/>
                <a:gd name="connsiteY13" fmla="*/ 357733 h 1100683"/>
                <a:gd name="connsiteX14" fmla="*/ 731043 w 1892524"/>
                <a:gd name="connsiteY14" fmla="*/ 1100683 h 1100683"/>
                <a:gd name="connsiteX15" fmla="*/ 0 w 1892524"/>
                <a:gd name="connsiteY15" fmla="*/ 1093539 h 1100683"/>
                <a:gd name="connsiteX0" fmla="*/ 0 w 1892524"/>
                <a:gd name="connsiteY0" fmla="*/ 1083061 h 1090205"/>
                <a:gd name="connsiteX1" fmla="*/ 554831 w 1892524"/>
                <a:gd name="connsiteY1" fmla="*/ 685393 h 1090205"/>
                <a:gd name="connsiteX2" fmla="*/ 921543 w 1892524"/>
                <a:gd name="connsiteY2" fmla="*/ 409168 h 1090205"/>
                <a:gd name="connsiteX3" fmla="*/ 1012031 w 1892524"/>
                <a:gd name="connsiteY3" fmla="*/ 337730 h 1090205"/>
                <a:gd name="connsiteX4" fmla="*/ 859631 w 1892524"/>
                <a:gd name="connsiteY4" fmla="*/ 313918 h 1090205"/>
                <a:gd name="connsiteX5" fmla="*/ 692943 w 1892524"/>
                <a:gd name="connsiteY5" fmla="*/ 228193 h 1090205"/>
                <a:gd name="connsiteX6" fmla="*/ 769143 w 1892524"/>
                <a:gd name="connsiteY6" fmla="*/ 87699 h 1090205"/>
                <a:gd name="connsiteX7" fmla="*/ 1047749 w 1892524"/>
                <a:gd name="connsiteY7" fmla="*/ 11499 h 1090205"/>
                <a:gd name="connsiteX8" fmla="*/ 1369219 w 1892524"/>
                <a:gd name="connsiteY8" fmla="*/ 1975 h 1090205"/>
                <a:gd name="connsiteX9" fmla="*/ 1607343 w 1892524"/>
                <a:gd name="connsiteY9" fmla="*/ 28168 h 1090205"/>
                <a:gd name="connsiteX10" fmla="*/ 1816893 w 1892524"/>
                <a:gd name="connsiteY10" fmla="*/ 99605 h 1090205"/>
                <a:gd name="connsiteX11" fmla="*/ 1869281 w 1892524"/>
                <a:gd name="connsiteY11" fmla="*/ 175805 h 1090205"/>
                <a:gd name="connsiteX12" fmla="*/ 1869281 w 1892524"/>
                <a:gd name="connsiteY12" fmla="*/ 294868 h 1090205"/>
                <a:gd name="connsiteX13" fmla="*/ 1583531 w 1892524"/>
                <a:gd name="connsiteY13" fmla="*/ 347255 h 1090205"/>
                <a:gd name="connsiteX14" fmla="*/ 731043 w 1892524"/>
                <a:gd name="connsiteY14" fmla="*/ 1090205 h 1090205"/>
                <a:gd name="connsiteX15" fmla="*/ 0 w 1892524"/>
                <a:gd name="connsiteY15" fmla="*/ 1083061 h 1090205"/>
                <a:gd name="connsiteX0" fmla="*/ 0 w 1892524"/>
                <a:gd name="connsiteY0" fmla="*/ 1083584 h 1090728"/>
                <a:gd name="connsiteX1" fmla="*/ 554831 w 1892524"/>
                <a:gd name="connsiteY1" fmla="*/ 685916 h 1090728"/>
                <a:gd name="connsiteX2" fmla="*/ 921543 w 1892524"/>
                <a:gd name="connsiteY2" fmla="*/ 409691 h 1090728"/>
                <a:gd name="connsiteX3" fmla="*/ 1012031 w 1892524"/>
                <a:gd name="connsiteY3" fmla="*/ 338253 h 1090728"/>
                <a:gd name="connsiteX4" fmla="*/ 859631 w 1892524"/>
                <a:gd name="connsiteY4" fmla="*/ 314441 h 1090728"/>
                <a:gd name="connsiteX5" fmla="*/ 692943 w 1892524"/>
                <a:gd name="connsiteY5" fmla="*/ 228716 h 1090728"/>
                <a:gd name="connsiteX6" fmla="*/ 769143 w 1892524"/>
                <a:gd name="connsiteY6" fmla="*/ 88222 h 1090728"/>
                <a:gd name="connsiteX7" fmla="*/ 1047749 w 1892524"/>
                <a:gd name="connsiteY7" fmla="*/ 12022 h 1090728"/>
                <a:gd name="connsiteX8" fmla="*/ 1369219 w 1892524"/>
                <a:gd name="connsiteY8" fmla="*/ 2498 h 1090728"/>
                <a:gd name="connsiteX9" fmla="*/ 1602580 w 1892524"/>
                <a:gd name="connsiteY9" fmla="*/ 35835 h 1090728"/>
                <a:gd name="connsiteX10" fmla="*/ 1816893 w 1892524"/>
                <a:gd name="connsiteY10" fmla="*/ 100128 h 1090728"/>
                <a:gd name="connsiteX11" fmla="*/ 1869281 w 1892524"/>
                <a:gd name="connsiteY11" fmla="*/ 176328 h 1090728"/>
                <a:gd name="connsiteX12" fmla="*/ 1869281 w 1892524"/>
                <a:gd name="connsiteY12" fmla="*/ 295391 h 1090728"/>
                <a:gd name="connsiteX13" fmla="*/ 1583531 w 1892524"/>
                <a:gd name="connsiteY13" fmla="*/ 347778 h 1090728"/>
                <a:gd name="connsiteX14" fmla="*/ 731043 w 1892524"/>
                <a:gd name="connsiteY14" fmla="*/ 1090728 h 1090728"/>
                <a:gd name="connsiteX15" fmla="*/ 0 w 1892524"/>
                <a:gd name="connsiteY15" fmla="*/ 1083584 h 1090728"/>
                <a:gd name="connsiteX0" fmla="*/ 0 w 1892524"/>
                <a:gd name="connsiteY0" fmla="*/ 1083584 h 1090728"/>
                <a:gd name="connsiteX1" fmla="*/ 554831 w 1892524"/>
                <a:gd name="connsiteY1" fmla="*/ 685916 h 1090728"/>
                <a:gd name="connsiteX2" fmla="*/ 921543 w 1892524"/>
                <a:gd name="connsiteY2" fmla="*/ 409691 h 1090728"/>
                <a:gd name="connsiteX3" fmla="*/ 1012031 w 1892524"/>
                <a:gd name="connsiteY3" fmla="*/ 338253 h 1090728"/>
                <a:gd name="connsiteX4" fmla="*/ 859631 w 1892524"/>
                <a:gd name="connsiteY4" fmla="*/ 314441 h 1090728"/>
                <a:gd name="connsiteX5" fmla="*/ 692943 w 1892524"/>
                <a:gd name="connsiteY5" fmla="*/ 228716 h 1090728"/>
                <a:gd name="connsiteX6" fmla="*/ 769143 w 1892524"/>
                <a:gd name="connsiteY6" fmla="*/ 88222 h 1090728"/>
                <a:gd name="connsiteX7" fmla="*/ 1047749 w 1892524"/>
                <a:gd name="connsiteY7" fmla="*/ 12022 h 1090728"/>
                <a:gd name="connsiteX8" fmla="*/ 1369219 w 1892524"/>
                <a:gd name="connsiteY8" fmla="*/ 2498 h 1090728"/>
                <a:gd name="connsiteX9" fmla="*/ 1602580 w 1892524"/>
                <a:gd name="connsiteY9" fmla="*/ 35835 h 1090728"/>
                <a:gd name="connsiteX10" fmla="*/ 1816893 w 1892524"/>
                <a:gd name="connsiteY10" fmla="*/ 100128 h 1090728"/>
                <a:gd name="connsiteX11" fmla="*/ 1869281 w 1892524"/>
                <a:gd name="connsiteY11" fmla="*/ 176328 h 1090728"/>
                <a:gd name="connsiteX12" fmla="*/ 1869281 w 1892524"/>
                <a:gd name="connsiteY12" fmla="*/ 295391 h 1090728"/>
                <a:gd name="connsiteX13" fmla="*/ 1583531 w 1892524"/>
                <a:gd name="connsiteY13" fmla="*/ 347778 h 1090728"/>
                <a:gd name="connsiteX14" fmla="*/ 731043 w 1892524"/>
                <a:gd name="connsiteY14" fmla="*/ 1090728 h 1090728"/>
                <a:gd name="connsiteX15" fmla="*/ 0 w 189252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69443"/>
                <a:gd name="connsiteY0" fmla="*/ 1083584 h 1090728"/>
                <a:gd name="connsiteX1" fmla="*/ 554831 w 1869443"/>
                <a:gd name="connsiteY1" fmla="*/ 685916 h 1090728"/>
                <a:gd name="connsiteX2" fmla="*/ 921543 w 1869443"/>
                <a:gd name="connsiteY2" fmla="*/ 409691 h 1090728"/>
                <a:gd name="connsiteX3" fmla="*/ 1012031 w 1869443"/>
                <a:gd name="connsiteY3" fmla="*/ 338253 h 1090728"/>
                <a:gd name="connsiteX4" fmla="*/ 859631 w 1869443"/>
                <a:gd name="connsiteY4" fmla="*/ 314441 h 1090728"/>
                <a:gd name="connsiteX5" fmla="*/ 692943 w 1869443"/>
                <a:gd name="connsiteY5" fmla="*/ 228716 h 1090728"/>
                <a:gd name="connsiteX6" fmla="*/ 769143 w 1869443"/>
                <a:gd name="connsiteY6" fmla="*/ 88222 h 1090728"/>
                <a:gd name="connsiteX7" fmla="*/ 1047749 w 1869443"/>
                <a:gd name="connsiteY7" fmla="*/ 12022 h 1090728"/>
                <a:gd name="connsiteX8" fmla="*/ 1369219 w 1869443"/>
                <a:gd name="connsiteY8" fmla="*/ 2498 h 1090728"/>
                <a:gd name="connsiteX9" fmla="*/ 1602580 w 1869443"/>
                <a:gd name="connsiteY9" fmla="*/ 35835 h 1090728"/>
                <a:gd name="connsiteX10" fmla="*/ 1816893 w 1869443"/>
                <a:gd name="connsiteY10" fmla="*/ 100128 h 1090728"/>
                <a:gd name="connsiteX11" fmla="*/ 1869281 w 1869443"/>
                <a:gd name="connsiteY11" fmla="*/ 176328 h 1090728"/>
                <a:gd name="connsiteX12" fmla="*/ 1807369 w 1869443"/>
                <a:gd name="connsiteY12" fmla="*/ 319203 h 1090728"/>
                <a:gd name="connsiteX13" fmla="*/ 1552575 w 1869443"/>
                <a:gd name="connsiteY13" fmla="*/ 362066 h 1090728"/>
                <a:gd name="connsiteX14" fmla="*/ 731043 w 1869443"/>
                <a:gd name="connsiteY14" fmla="*/ 1090728 h 1090728"/>
                <a:gd name="connsiteX15" fmla="*/ 0 w 1869443"/>
                <a:gd name="connsiteY15" fmla="*/ 1083584 h 1090728"/>
                <a:gd name="connsiteX0" fmla="*/ 0 w 1870711"/>
                <a:gd name="connsiteY0" fmla="*/ 1083584 h 1090728"/>
                <a:gd name="connsiteX1" fmla="*/ 554831 w 1870711"/>
                <a:gd name="connsiteY1" fmla="*/ 685916 h 1090728"/>
                <a:gd name="connsiteX2" fmla="*/ 921543 w 1870711"/>
                <a:gd name="connsiteY2" fmla="*/ 409691 h 1090728"/>
                <a:gd name="connsiteX3" fmla="*/ 1012031 w 1870711"/>
                <a:gd name="connsiteY3" fmla="*/ 338253 h 1090728"/>
                <a:gd name="connsiteX4" fmla="*/ 859631 w 1870711"/>
                <a:gd name="connsiteY4" fmla="*/ 314441 h 1090728"/>
                <a:gd name="connsiteX5" fmla="*/ 692943 w 1870711"/>
                <a:gd name="connsiteY5" fmla="*/ 228716 h 1090728"/>
                <a:gd name="connsiteX6" fmla="*/ 769143 w 1870711"/>
                <a:gd name="connsiteY6" fmla="*/ 88222 h 1090728"/>
                <a:gd name="connsiteX7" fmla="*/ 1047749 w 1870711"/>
                <a:gd name="connsiteY7" fmla="*/ 12022 h 1090728"/>
                <a:gd name="connsiteX8" fmla="*/ 1369219 w 1870711"/>
                <a:gd name="connsiteY8" fmla="*/ 2498 h 1090728"/>
                <a:gd name="connsiteX9" fmla="*/ 1602580 w 1870711"/>
                <a:gd name="connsiteY9" fmla="*/ 35835 h 1090728"/>
                <a:gd name="connsiteX10" fmla="*/ 1816893 w 1870711"/>
                <a:gd name="connsiteY10" fmla="*/ 100128 h 1090728"/>
                <a:gd name="connsiteX11" fmla="*/ 1869281 w 1870711"/>
                <a:gd name="connsiteY11" fmla="*/ 176328 h 1090728"/>
                <a:gd name="connsiteX12" fmla="*/ 1826419 w 1870711"/>
                <a:gd name="connsiteY12" fmla="*/ 309678 h 1090728"/>
                <a:gd name="connsiteX13" fmla="*/ 1552575 w 1870711"/>
                <a:gd name="connsiteY13" fmla="*/ 362066 h 1090728"/>
                <a:gd name="connsiteX14" fmla="*/ 731043 w 1870711"/>
                <a:gd name="connsiteY14" fmla="*/ 1090728 h 1090728"/>
                <a:gd name="connsiteX15" fmla="*/ 0 w 1870711"/>
                <a:gd name="connsiteY15" fmla="*/ 1083584 h 1090728"/>
                <a:gd name="connsiteX0" fmla="*/ 0 w 1883843"/>
                <a:gd name="connsiteY0" fmla="*/ 1083584 h 1090728"/>
                <a:gd name="connsiteX1" fmla="*/ 554831 w 1883843"/>
                <a:gd name="connsiteY1" fmla="*/ 685916 h 1090728"/>
                <a:gd name="connsiteX2" fmla="*/ 921543 w 1883843"/>
                <a:gd name="connsiteY2" fmla="*/ 409691 h 1090728"/>
                <a:gd name="connsiteX3" fmla="*/ 1012031 w 1883843"/>
                <a:gd name="connsiteY3" fmla="*/ 338253 h 1090728"/>
                <a:gd name="connsiteX4" fmla="*/ 859631 w 1883843"/>
                <a:gd name="connsiteY4" fmla="*/ 314441 h 1090728"/>
                <a:gd name="connsiteX5" fmla="*/ 692943 w 1883843"/>
                <a:gd name="connsiteY5" fmla="*/ 228716 h 1090728"/>
                <a:gd name="connsiteX6" fmla="*/ 769143 w 1883843"/>
                <a:gd name="connsiteY6" fmla="*/ 88222 h 1090728"/>
                <a:gd name="connsiteX7" fmla="*/ 1047749 w 1883843"/>
                <a:gd name="connsiteY7" fmla="*/ 12022 h 1090728"/>
                <a:gd name="connsiteX8" fmla="*/ 1369219 w 1883843"/>
                <a:gd name="connsiteY8" fmla="*/ 2498 h 1090728"/>
                <a:gd name="connsiteX9" fmla="*/ 1602580 w 1883843"/>
                <a:gd name="connsiteY9" fmla="*/ 35835 h 1090728"/>
                <a:gd name="connsiteX10" fmla="*/ 1816893 w 1883843"/>
                <a:gd name="connsiteY10" fmla="*/ 100128 h 1090728"/>
                <a:gd name="connsiteX11" fmla="*/ 1883568 w 1883843"/>
                <a:gd name="connsiteY11" fmla="*/ 183472 h 1090728"/>
                <a:gd name="connsiteX12" fmla="*/ 1826419 w 1883843"/>
                <a:gd name="connsiteY12" fmla="*/ 309678 h 1090728"/>
                <a:gd name="connsiteX13" fmla="*/ 1552575 w 1883843"/>
                <a:gd name="connsiteY13" fmla="*/ 362066 h 1090728"/>
                <a:gd name="connsiteX14" fmla="*/ 731043 w 1883843"/>
                <a:gd name="connsiteY14" fmla="*/ 1090728 h 1090728"/>
                <a:gd name="connsiteX15" fmla="*/ 0 w 1883843"/>
                <a:gd name="connsiteY15" fmla="*/ 1083584 h 1090728"/>
                <a:gd name="connsiteX0" fmla="*/ 0 w 1884422"/>
                <a:gd name="connsiteY0" fmla="*/ 1083584 h 1090728"/>
                <a:gd name="connsiteX1" fmla="*/ 554831 w 1884422"/>
                <a:gd name="connsiteY1" fmla="*/ 685916 h 1090728"/>
                <a:gd name="connsiteX2" fmla="*/ 921543 w 1884422"/>
                <a:gd name="connsiteY2" fmla="*/ 409691 h 1090728"/>
                <a:gd name="connsiteX3" fmla="*/ 1012031 w 1884422"/>
                <a:gd name="connsiteY3" fmla="*/ 338253 h 1090728"/>
                <a:gd name="connsiteX4" fmla="*/ 859631 w 1884422"/>
                <a:gd name="connsiteY4" fmla="*/ 314441 h 1090728"/>
                <a:gd name="connsiteX5" fmla="*/ 692943 w 1884422"/>
                <a:gd name="connsiteY5" fmla="*/ 228716 h 1090728"/>
                <a:gd name="connsiteX6" fmla="*/ 769143 w 1884422"/>
                <a:gd name="connsiteY6" fmla="*/ 88222 h 1090728"/>
                <a:gd name="connsiteX7" fmla="*/ 1047749 w 1884422"/>
                <a:gd name="connsiteY7" fmla="*/ 12022 h 1090728"/>
                <a:gd name="connsiteX8" fmla="*/ 1369219 w 1884422"/>
                <a:gd name="connsiteY8" fmla="*/ 2498 h 1090728"/>
                <a:gd name="connsiteX9" fmla="*/ 1602580 w 1884422"/>
                <a:gd name="connsiteY9" fmla="*/ 35835 h 1090728"/>
                <a:gd name="connsiteX10" fmla="*/ 1804987 w 1884422"/>
                <a:gd name="connsiteY10" fmla="*/ 83460 h 1090728"/>
                <a:gd name="connsiteX11" fmla="*/ 1883568 w 1884422"/>
                <a:gd name="connsiteY11" fmla="*/ 183472 h 1090728"/>
                <a:gd name="connsiteX12" fmla="*/ 1826419 w 1884422"/>
                <a:gd name="connsiteY12" fmla="*/ 309678 h 1090728"/>
                <a:gd name="connsiteX13" fmla="*/ 1552575 w 1884422"/>
                <a:gd name="connsiteY13" fmla="*/ 362066 h 1090728"/>
                <a:gd name="connsiteX14" fmla="*/ 731043 w 1884422"/>
                <a:gd name="connsiteY14" fmla="*/ 1090728 h 1090728"/>
                <a:gd name="connsiteX15" fmla="*/ 0 w 1884422"/>
                <a:gd name="connsiteY15" fmla="*/ 1083584 h 1090728"/>
                <a:gd name="connsiteX0" fmla="*/ 0 w 1884422"/>
                <a:gd name="connsiteY0" fmla="*/ 1084377 h 1091521"/>
                <a:gd name="connsiteX1" fmla="*/ 554831 w 1884422"/>
                <a:gd name="connsiteY1" fmla="*/ 686709 h 1091521"/>
                <a:gd name="connsiteX2" fmla="*/ 921543 w 1884422"/>
                <a:gd name="connsiteY2" fmla="*/ 410484 h 1091521"/>
                <a:gd name="connsiteX3" fmla="*/ 1012031 w 1884422"/>
                <a:gd name="connsiteY3" fmla="*/ 339046 h 1091521"/>
                <a:gd name="connsiteX4" fmla="*/ 859631 w 1884422"/>
                <a:gd name="connsiteY4" fmla="*/ 315234 h 1091521"/>
                <a:gd name="connsiteX5" fmla="*/ 692943 w 1884422"/>
                <a:gd name="connsiteY5" fmla="*/ 229509 h 1091521"/>
                <a:gd name="connsiteX6" fmla="*/ 812005 w 1884422"/>
                <a:gd name="connsiteY6" fmla="*/ 105684 h 1091521"/>
                <a:gd name="connsiteX7" fmla="*/ 1047749 w 1884422"/>
                <a:gd name="connsiteY7" fmla="*/ 12815 h 1091521"/>
                <a:gd name="connsiteX8" fmla="*/ 1369219 w 1884422"/>
                <a:gd name="connsiteY8" fmla="*/ 3291 h 1091521"/>
                <a:gd name="connsiteX9" fmla="*/ 1602580 w 1884422"/>
                <a:gd name="connsiteY9" fmla="*/ 36628 h 1091521"/>
                <a:gd name="connsiteX10" fmla="*/ 1804987 w 1884422"/>
                <a:gd name="connsiteY10" fmla="*/ 84253 h 1091521"/>
                <a:gd name="connsiteX11" fmla="*/ 1883568 w 1884422"/>
                <a:gd name="connsiteY11" fmla="*/ 184265 h 1091521"/>
                <a:gd name="connsiteX12" fmla="*/ 1826419 w 1884422"/>
                <a:gd name="connsiteY12" fmla="*/ 310471 h 1091521"/>
                <a:gd name="connsiteX13" fmla="*/ 1552575 w 1884422"/>
                <a:gd name="connsiteY13" fmla="*/ 362859 h 1091521"/>
                <a:gd name="connsiteX14" fmla="*/ 731043 w 1884422"/>
                <a:gd name="connsiteY14" fmla="*/ 1091521 h 1091521"/>
                <a:gd name="connsiteX15" fmla="*/ 0 w 1884422"/>
                <a:gd name="connsiteY15" fmla="*/ 1084377 h 1091521"/>
                <a:gd name="connsiteX0" fmla="*/ 0 w 1884422"/>
                <a:gd name="connsiteY0" fmla="*/ 1081109 h 1088253"/>
                <a:gd name="connsiteX1" fmla="*/ 554831 w 1884422"/>
                <a:gd name="connsiteY1" fmla="*/ 683441 h 1088253"/>
                <a:gd name="connsiteX2" fmla="*/ 921543 w 1884422"/>
                <a:gd name="connsiteY2" fmla="*/ 407216 h 1088253"/>
                <a:gd name="connsiteX3" fmla="*/ 1012031 w 1884422"/>
                <a:gd name="connsiteY3" fmla="*/ 335778 h 1088253"/>
                <a:gd name="connsiteX4" fmla="*/ 859631 w 1884422"/>
                <a:gd name="connsiteY4" fmla="*/ 311966 h 1088253"/>
                <a:gd name="connsiteX5" fmla="*/ 692943 w 1884422"/>
                <a:gd name="connsiteY5" fmla="*/ 226241 h 1088253"/>
                <a:gd name="connsiteX6" fmla="*/ 812005 w 1884422"/>
                <a:gd name="connsiteY6" fmla="*/ 102416 h 1088253"/>
                <a:gd name="connsiteX7" fmla="*/ 1064418 w 1884422"/>
                <a:gd name="connsiteY7" fmla="*/ 38122 h 1088253"/>
                <a:gd name="connsiteX8" fmla="*/ 1369219 w 1884422"/>
                <a:gd name="connsiteY8" fmla="*/ 23 h 1088253"/>
                <a:gd name="connsiteX9" fmla="*/ 1602580 w 1884422"/>
                <a:gd name="connsiteY9" fmla="*/ 33360 h 1088253"/>
                <a:gd name="connsiteX10" fmla="*/ 1804987 w 1884422"/>
                <a:gd name="connsiteY10" fmla="*/ 80985 h 1088253"/>
                <a:gd name="connsiteX11" fmla="*/ 1883568 w 1884422"/>
                <a:gd name="connsiteY11" fmla="*/ 180997 h 1088253"/>
                <a:gd name="connsiteX12" fmla="*/ 1826419 w 1884422"/>
                <a:gd name="connsiteY12" fmla="*/ 307203 h 1088253"/>
                <a:gd name="connsiteX13" fmla="*/ 1552575 w 1884422"/>
                <a:gd name="connsiteY13" fmla="*/ 359591 h 1088253"/>
                <a:gd name="connsiteX14" fmla="*/ 731043 w 1884422"/>
                <a:gd name="connsiteY14" fmla="*/ 1088253 h 1088253"/>
                <a:gd name="connsiteX15" fmla="*/ 0 w 1884422"/>
                <a:gd name="connsiteY15" fmla="*/ 1081109 h 1088253"/>
                <a:gd name="connsiteX0" fmla="*/ 0 w 1884422"/>
                <a:gd name="connsiteY0" fmla="*/ 1050714 h 1057858"/>
                <a:gd name="connsiteX1" fmla="*/ 554831 w 1884422"/>
                <a:gd name="connsiteY1" fmla="*/ 653046 h 1057858"/>
                <a:gd name="connsiteX2" fmla="*/ 921543 w 1884422"/>
                <a:gd name="connsiteY2" fmla="*/ 376821 h 1057858"/>
                <a:gd name="connsiteX3" fmla="*/ 1012031 w 1884422"/>
                <a:gd name="connsiteY3" fmla="*/ 305383 h 1057858"/>
                <a:gd name="connsiteX4" fmla="*/ 859631 w 1884422"/>
                <a:gd name="connsiteY4" fmla="*/ 281571 h 1057858"/>
                <a:gd name="connsiteX5" fmla="*/ 692943 w 1884422"/>
                <a:gd name="connsiteY5" fmla="*/ 195846 h 1057858"/>
                <a:gd name="connsiteX6" fmla="*/ 812005 w 1884422"/>
                <a:gd name="connsiteY6" fmla="*/ 72021 h 1057858"/>
                <a:gd name="connsiteX7" fmla="*/ 1064418 w 1884422"/>
                <a:gd name="connsiteY7" fmla="*/ 7727 h 1057858"/>
                <a:gd name="connsiteX8" fmla="*/ 1354932 w 1884422"/>
                <a:gd name="connsiteY8" fmla="*/ 5347 h 1057858"/>
                <a:gd name="connsiteX9" fmla="*/ 1602580 w 1884422"/>
                <a:gd name="connsiteY9" fmla="*/ 2965 h 1057858"/>
                <a:gd name="connsiteX10" fmla="*/ 1804987 w 1884422"/>
                <a:gd name="connsiteY10" fmla="*/ 50590 h 1057858"/>
                <a:gd name="connsiteX11" fmla="*/ 1883568 w 1884422"/>
                <a:gd name="connsiteY11" fmla="*/ 150602 h 1057858"/>
                <a:gd name="connsiteX12" fmla="*/ 1826419 w 1884422"/>
                <a:gd name="connsiteY12" fmla="*/ 276808 h 1057858"/>
                <a:gd name="connsiteX13" fmla="*/ 1552575 w 1884422"/>
                <a:gd name="connsiteY13" fmla="*/ 329196 h 1057858"/>
                <a:gd name="connsiteX14" fmla="*/ 731043 w 1884422"/>
                <a:gd name="connsiteY14" fmla="*/ 1057858 h 1057858"/>
                <a:gd name="connsiteX15" fmla="*/ 0 w 1884422"/>
                <a:gd name="connsiteY15" fmla="*/ 1050714 h 1057858"/>
                <a:gd name="connsiteX0" fmla="*/ 0 w 1884422"/>
                <a:gd name="connsiteY0" fmla="*/ 1049340 h 1056484"/>
                <a:gd name="connsiteX1" fmla="*/ 554831 w 1884422"/>
                <a:gd name="connsiteY1" fmla="*/ 651672 h 1056484"/>
                <a:gd name="connsiteX2" fmla="*/ 921543 w 1884422"/>
                <a:gd name="connsiteY2" fmla="*/ 375447 h 1056484"/>
                <a:gd name="connsiteX3" fmla="*/ 1012031 w 1884422"/>
                <a:gd name="connsiteY3" fmla="*/ 304009 h 1056484"/>
                <a:gd name="connsiteX4" fmla="*/ 859631 w 1884422"/>
                <a:gd name="connsiteY4" fmla="*/ 280197 h 1056484"/>
                <a:gd name="connsiteX5" fmla="*/ 692943 w 1884422"/>
                <a:gd name="connsiteY5" fmla="*/ 194472 h 1056484"/>
                <a:gd name="connsiteX6" fmla="*/ 812005 w 1884422"/>
                <a:gd name="connsiteY6" fmla="*/ 70647 h 1056484"/>
                <a:gd name="connsiteX7" fmla="*/ 1064418 w 1884422"/>
                <a:gd name="connsiteY7" fmla="*/ 6353 h 1056484"/>
                <a:gd name="connsiteX8" fmla="*/ 1354932 w 1884422"/>
                <a:gd name="connsiteY8" fmla="*/ 3973 h 1056484"/>
                <a:gd name="connsiteX9" fmla="*/ 1588293 w 1884422"/>
                <a:gd name="connsiteY9" fmla="*/ 20641 h 1056484"/>
                <a:gd name="connsiteX10" fmla="*/ 1804987 w 1884422"/>
                <a:gd name="connsiteY10" fmla="*/ 49216 h 1056484"/>
                <a:gd name="connsiteX11" fmla="*/ 1883568 w 1884422"/>
                <a:gd name="connsiteY11" fmla="*/ 149228 h 1056484"/>
                <a:gd name="connsiteX12" fmla="*/ 1826419 w 1884422"/>
                <a:gd name="connsiteY12" fmla="*/ 275434 h 1056484"/>
                <a:gd name="connsiteX13" fmla="*/ 1552575 w 1884422"/>
                <a:gd name="connsiteY13" fmla="*/ 327822 h 1056484"/>
                <a:gd name="connsiteX14" fmla="*/ 731043 w 1884422"/>
                <a:gd name="connsiteY14" fmla="*/ 1056484 h 1056484"/>
                <a:gd name="connsiteX15" fmla="*/ 0 w 1884422"/>
                <a:gd name="connsiteY15" fmla="*/ 1049340 h 1056484"/>
                <a:gd name="connsiteX0" fmla="*/ 0 w 1885674"/>
                <a:gd name="connsiteY0" fmla="*/ 1049340 h 1056484"/>
                <a:gd name="connsiteX1" fmla="*/ 554831 w 1885674"/>
                <a:gd name="connsiteY1" fmla="*/ 651672 h 1056484"/>
                <a:gd name="connsiteX2" fmla="*/ 921543 w 1885674"/>
                <a:gd name="connsiteY2" fmla="*/ 375447 h 1056484"/>
                <a:gd name="connsiteX3" fmla="*/ 1012031 w 1885674"/>
                <a:gd name="connsiteY3" fmla="*/ 304009 h 1056484"/>
                <a:gd name="connsiteX4" fmla="*/ 859631 w 1885674"/>
                <a:gd name="connsiteY4" fmla="*/ 280197 h 1056484"/>
                <a:gd name="connsiteX5" fmla="*/ 692943 w 1885674"/>
                <a:gd name="connsiteY5" fmla="*/ 194472 h 1056484"/>
                <a:gd name="connsiteX6" fmla="*/ 812005 w 1885674"/>
                <a:gd name="connsiteY6" fmla="*/ 70647 h 1056484"/>
                <a:gd name="connsiteX7" fmla="*/ 1064418 w 1885674"/>
                <a:gd name="connsiteY7" fmla="*/ 6353 h 1056484"/>
                <a:gd name="connsiteX8" fmla="*/ 1354932 w 1885674"/>
                <a:gd name="connsiteY8" fmla="*/ 3973 h 1056484"/>
                <a:gd name="connsiteX9" fmla="*/ 1588293 w 1885674"/>
                <a:gd name="connsiteY9" fmla="*/ 20641 h 1056484"/>
                <a:gd name="connsiteX10" fmla="*/ 1783555 w 1885674"/>
                <a:gd name="connsiteY10" fmla="*/ 80173 h 1056484"/>
                <a:gd name="connsiteX11" fmla="*/ 1883568 w 1885674"/>
                <a:gd name="connsiteY11" fmla="*/ 149228 h 1056484"/>
                <a:gd name="connsiteX12" fmla="*/ 1826419 w 1885674"/>
                <a:gd name="connsiteY12" fmla="*/ 275434 h 1056484"/>
                <a:gd name="connsiteX13" fmla="*/ 1552575 w 1885674"/>
                <a:gd name="connsiteY13" fmla="*/ 327822 h 1056484"/>
                <a:gd name="connsiteX14" fmla="*/ 731043 w 1885674"/>
                <a:gd name="connsiteY14" fmla="*/ 1056484 h 1056484"/>
                <a:gd name="connsiteX15" fmla="*/ 0 w 18856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59631 w 1869374"/>
                <a:gd name="connsiteY4" fmla="*/ 280197 h 1056484"/>
                <a:gd name="connsiteX5" fmla="*/ 692943 w 1869374"/>
                <a:gd name="connsiteY5" fmla="*/ 194472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59631 w 1869374"/>
                <a:gd name="connsiteY4" fmla="*/ 280197 h 1056484"/>
                <a:gd name="connsiteX5" fmla="*/ 678655 w 1869374"/>
                <a:gd name="connsiteY5" fmla="*/ 196854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04862 w 1869374"/>
                <a:gd name="connsiteY4" fmla="*/ 282578 h 1056484"/>
                <a:gd name="connsiteX5" fmla="*/ 678655 w 1869374"/>
                <a:gd name="connsiteY5" fmla="*/ 196854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04862 w 1869374"/>
                <a:gd name="connsiteY4" fmla="*/ 282578 h 1056484"/>
                <a:gd name="connsiteX5" fmla="*/ 614361 w 1869374"/>
                <a:gd name="connsiteY5" fmla="*/ 194473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764381 w 1869374"/>
                <a:gd name="connsiteY4" fmla="*/ 284959 h 1056484"/>
                <a:gd name="connsiteX5" fmla="*/ 614361 w 1869374"/>
                <a:gd name="connsiteY5" fmla="*/ 194473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5632 h 1052776"/>
                <a:gd name="connsiteX1" fmla="*/ 554831 w 1869374"/>
                <a:gd name="connsiteY1" fmla="*/ 647964 h 1052776"/>
                <a:gd name="connsiteX2" fmla="*/ 921543 w 1869374"/>
                <a:gd name="connsiteY2" fmla="*/ 371739 h 1052776"/>
                <a:gd name="connsiteX3" fmla="*/ 1012031 w 1869374"/>
                <a:gd name="connsiteY3" fmla="*/ 300301 h 1052776"/>
                <a:gd name="connsiteX4" fmla="*/ 764381 w 1869374"/>
                <a:gd name="connsiteY4" fmla="*/ 281251 h 1052776"/>
                <a:gd name="connsiteX5" fmla="*/ 614361 w 1869374"/>
                <a:gd name="connsiteY5" fmla="*/ 190765 h 1052776"/>
                <a:gd name="connsiteX6" fmla="*/ 812005 w 1869374"/>
                <a:gd name="connsiteY6" fmla="*/ 66939 h 1052776"/>
                <a:gd name="connsiteX7" fmla="*/ 1062037 w 1869374"/>
                <a:gd name="connsiteY7" fmla="*/ 26457 h 1052776"/>
                <a:gd name="connsiteX8" fmla="*/ 1354932 w 1869374"/>
                <a:gd name="connsiteY8" fmla="*/ 265 h 1052776"/>
                <a:gd name="connsiteX9" fmla="*/ 1588293 w 1869374"/>
                <a:gd name="connsiteY9" fmla="*/ 16933 h 1052776"/>
                <a:gd name="connsiteX10" fmla="*/ 1783555 w 1869374"/>
                <a:gd name="connsiteY10" fmla="*/ 76465 h 1052776"/>
                <a:gd name="connsiteX11" fmla="*/ 1864518 w 1869374"/>
                <a:gd name="connsiteY11" fmla="*/ 164570 h 1052776"/>
                <a:gd name="connsiteX12" fmla="*/ 1826419 w 1869374"/>
                <a:gd name="connsiteY12" fmla="*/ 271726 h 1052776"/>
                <a:gd name="connsiteX13" fmla="*/ 1552575 w 1869374"/>
                <a:gd name="connsiteY13" fmla="*/ 324114 h 1052776"/>
                <a:gd name="connsiteX14" fmla="*/ 731043 w 1869374"/>
                <a:gd name="connsiteY14" fmla="*/ 1052776 h 1052776"/>
                <a:gd name="connsiteX15" fmla="*/ 0 w 1869374"/>
                <a:gd name="connsiteY15" fmla="*/ 1045632 h 1052776"/>
                <a:gd name="connsiteX0" fmla="*/ 0 w 1865594"/>
                <a:gd name="connsiteY0" fmla="*/ 1045632 h 1052776"/>
                <a:gd name="connsiteX1" fmla="*/ 554831 w 1865594"/>
                <a:gd name="connsiteY1" fmla="*/ 647964 h 1052776"/>
                <a:gd name="connsiteX2" fmla="*/ 921543 w 1865594"/>
                <a:gd name="connsiteY2" fmla="*/ 371739 h 1052776"/>
                <a:gd name="connsiteX3" fmla="*/ 1012031 w 1865594"/>
                <a:gd name="connsiteY3" fmla="*/ 300301 h 1052776"/>
                <a:gd name="connsiteX4" fmla="*/ 764381 w 1865594"/>
                <a:gd name="connsiteY4" fmla="*/ 281251 h 1052776"/>
                <a:gd name="connsiteX5" fmla="*/ 614361 w 1865594"/>
                <a:gd name="connsiteY5" fmla="*/ 190765 h 1052776"/>
                <a:gd name="connsiteX6" fmla="*/ 812005 w 1865594"/>
                <a:gd name="connsiteY6" fmla="*/ 66939 h 1052776"/>
                <a:gd name="connsiteX7" fmla="*/ 1062037 w 1865594"/>
                <a:gd name="connsiteY7" fmla="*/ 26457 h 1052776"/>
                <a:gd name="connsiteX8" fmla="*/ 1354932 w 1865594"/>
                <a:gd name="connsiteY8" fmla="*/ 265 h 1052776"/>
                <a:gd name="connsiteX9" fmla="*/ 1588293 w 1865594"/>
                <a:gd name="connsiteY9" fmla="*/ 16933 h 1052776"/>
                <a:gd name="connsiteX10" fmla="*/ 1783555 w 1865594"/>
                <a:gd name="connsiteY10" fmla="*/ 76465 h 1052776"/>
                <a:gd name="connsiteX11" fmla="*/ 1864518 w 1865594"/>
                <a:gd name="connsiteY11" fmla="*/ 164570 h 1052776"/>
                <a:gd name="connsiteX12" fmla="*/ 1809750 w 1865594"/>
                <a:gd name="connsiteY12" fmla="*/ 257439 h 1052776"/>
                <a:gd name="connsiteX13" fmla="*/ 1552575 w 1865594"/>
                <a:gd name="connsiteY13" fmla="*/ 324114 h 1052776"/>
                <a:gd name="connsiteX14" fmla="*/ 731043 w 1865594"/>
                <a:gd name="connsiteY14" fmla="*/ 1052776 h 1052776"/>
                <a:gd name="connsiteX15" fmla="*/ 0 w 1865594"/>
                <a:gd name="connsiteY15" fmla="*/ 1045632 h 1052776"/>
                <a:gd name="connsiteX0" fmla="*/ 0 w 1864605"/>
                <a:gd name="connsiteY0" fmla="*/ 1045597 h 1052741"/>
                <a:gd name="connsiteX1" fmla="*/ 554831 w 1864605"/>
                <a:gd name="connsiteY1" fmla="*/ 647929 h 1052741"/>
                <a:gd name="connsiteX2" fmla="*/ 921543 w 1864605"/>
                <a:gd name="connsiteY2" fmla="*/ 371704 h 1052741"/>
                <a:gd name="connsiteX3" fmla="*/ 1012031 w 1864605"/>
                <a:gd name="connsiteY3" fmla="*/ 300266 h 1052741"/>
                <a:gd name="connsiteX4" fmla="*/ 764381 w 1864605"/>
                <a:gd name="connsiteY4" fmla="*/ 281216 h 1052741"/>
                <a:gd name="connsiteX5" fmla="*/ 614361 w 1864605"/>
                <a:gd name="connsiteY5" fmla="*/ 190730 h 1052741"/>
                <a:gd name="connsiteX6" fmla="*/ 812005 w 1864605"/>
                <a:gd name="connsiteY6" fmla="*/ 66904 h 1052741"/>
                <a:gd name="connsiteX7" fmla="*/ 1062037 w 1864605"/>
                <a:gd name="connsiteY7" fmla="*/ 26422 h 1052741"/>
                <a:gd name="connsiteX8" fmla="*/ 1354932 w 1864605"/>
                <a:gd name="connsiteY8" fmla="*/ 230 h 1052741"/>
                <a:gd name="connsiteX9" fmla="*/ 1588293 w 1864605"/>
                <a:gd name="connsiteY9" fmla="*/ 16898 h 1052741"/>
                <a:gd name="connsiteX10" fmla="*/ 1804986 w 1864605"/>
                <a:gd name="connsiteY10" fmla="*/ 69286 h 1052741"/>
                <a:gd name="connsiteX11" fmla="*/ 1864518 w 1864605"/>
                <a:gd name="connsiteY11" fmla="*/ 164535 h 1052741"/>
                <a:gd name="connsiteX12" fmla="*/ 1809750 w 1864605"/>
                <a:gd name="connsiteY12" fmla="*/ 257404 h 1052741"/>
                <a:gd name="connsiteX13" fmla="*/ 1552575 w 1864605"/>
                <a:gd name="connsiteY13" fmla="*/ 324079 h 1052741"/>
                <a:gd name="connsiteX14" fmla="*/ 731043 w 1864605"/>
                <a:gd name="connsiteY14" fmla="*/ 1052741 h 1052741"/>
                <a:gd name="connsiteX15" fmla="*/ 0 w 1864605"/>
                <a:gd name="connsiteY15" fmla="*/ 1045597 h 1052741"/>
                <a:gd name="connsiteX0" fmla="*/ 0 w 1865337"/>
                <a:gd name="connsiteY0" fmla="*/ 1045588 h 1052732"/>
                <a:gd name="connsiteX1" fmla="*/ 554831 w 1865337"/>
                <a:gd name="connsiteY1" fmla="*/ 647920 h 1052732"/>
                <a:gd name="connsiteX2" fmla="*/ 921543 w 1865337"/>
                <a:gd name="connsiteY2" fmla="*/ 371695 h 1052732"/>
                <a:gd name="connsiteX3" fmla="*/ 1012031 w 1865337"/>
                <a:gd name="connsiteY3" fmla="*/ 300257 h 1052732"/>
                <a:gd name="connsiteX4" fmla="*/ 764381 w 1865337"/>
                <a:gd name="connsiteY4" fmla="*/ 281207 h 1052732"/>
                <a:gd name="connsiteX5" fmla="*/ 614361 w 1865337"/>
                <a:gd name="connsiteY5" fmla="*/ 190721 h 1052732"/>
                <a:gd name="connsiteX6" fmla="*/ 812005 w 1865337"/>
                <a:gd name="connsiteY6" fmla="*/ 66895 h 1052732"/>
                <a:gd name="connsiteX7" fmla="*/ 1062037 w 1865337"/>
                <a:gd name="connsiteY7" fmla="*/ 26413 h 1052732"/>
                <a:gd name="connsiteX8" fmla="*/ 1354932 w 1865337"/>
                <a:gd name="connsiteY8" fmla="*/ 221 h 1052732"/>
                <a:gd name="connsiteX9" fmla="*/ 1588293 w 1865337"/>
                <a:gd name="connsiteY9" fmla="*/ 16889 h 1052732"/>
                <a:gd name="connsiteX10" fmla="*/ 1788317 w 1865337"/>
                <a:gd name="connsiteY10" fmla="*/ 66896 h 1052732"/>
                <a:gd name="connsiteX11" fmla="*/ 1864518 w 1865337"/>
                <a:gd name="connsiteY11" fmla="*/ 164526 h 1052732"/>
                <a:gd name="connsiteX12" fmla="*/ 1809750 w 1865337"/>
                <a:gd name="connsiteY12" fmla="*/ 257395 h 1052732"/>
                <a:gd name="connsiteX13" fmla="*/ 1552575 w 1865337"/>
                <a:gd name="connsiteY13" fmla="*/ 324070 h 1052732"/>
                <a:gd name="connsiteX14" fmla="*/ 731043 w 1865337"/>
                <a:gd name="connsiteY14" fmla="*/ 1052732 h 1052732"/>
                <a:gd name="connsiteX15" fmla="*/ 0 w 186533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764381 w 1869917"/>
                <a:gd name="connsiteY4" fmla="*/ 281207 h 1052732"/>
                <a:gd name="connsiteX5" fmla="*/ 614361 w 1869917"/>
                <a:gd name="connsiteY5" fmla="*/ 190721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764381 w 1869917"/>
                <a:gd name="connsiteY4" fmla="*/ 281207 h 1052732"/>
                <a:gd name="connsiteX5" fmla="*/ 609599 w 1869917"/>
                <a:gd name="connsiteY5" fmla="*/ 157384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688181 w 1869917"/>
                <a:gd name="connsiteY4" fmla="*/ 264538 h 1052732"/>
                <a:gd name="connsiteX5" fmla="*/ 609599 w 1869917"/>
                <a:gd name="connsiteY5" fmla="*/ 157384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70378"/>
                <a:gd name="connsiteY0" fmla="*/ 1045676 h 1052820"/>
                <a:gd name="connsiteX1" fmla="*/ 554831 w 1870378"/>
                <a:gd name="connsiteY1" fmla="*/ 648008 h 1052820"/>
                <a:gd name="connsiteX2" fmla="*/ 921543 w 1870378"/>
                <a:gd name="connsiteY2" fmla="*/ 371783 h 1052820"/>
                <a:gd name="connsiteX3" fmla="*/ 1012031 w 1870378"/>
                <a:gd name="connsiteY3" fmla="*/ 300345 h 1052820"/>
                <a:gd name="connsiteX4" fmla="*/ 688181 w 1870378"/>
                <a:gd name="connsiteY4" fmla="*/ 264626 h 1052820"/>
                <a:gd name="connsiteX5" fmla="*/ 609599 w 1870378"/>
                <a:gd name="connsiteY5" fmla="*/ 157472 h 1052820"/>
                <a:gd name="connsiteX6" fmla="*/ 812005 w 1870378"/>
                <a:gd name="connsiteY6" fmla="*/ 66983 h 1052820"/>
                <a:gd name="connsiteX7" fmla="*/ 1062037 w 1870378"/>
                <a:gd name="connsiteY7" fmla="*/ 26501 h 1052820"/>
                <a:gd name="connsiteX8" fmla="*/ 1354932 w 1870378"/>
                <a:gd name="connsiteY8" fmla="*/ 309 h 1052820"/>
                <a:gd name="connsiteX9" fmla="*/ 1588293 w 1870378"/>
                <a:gd name="connsiteY9" fmla="*/ 16977 h 1052820"/>
                <a:gd name="connsiteX10" fmla="*/ 1778792 w 1870378"/>
                <a:gd name="connsiteY10" fmla="*/ 83653 h 1052820"/>
                <a:gd name="connsiteX11" fmla="*/ 1869280 w 1870378"/>
                <a:gd name="connsiteY11" fmla="*/ 162233 h 1052820"/>
                <a:gd name="connsiteX12" fmla="*/ 1809750 w 1870378"/>
                <a:gd name="connsiteY12" fmla="*/ 257483 h 1052820"/>
                <a:gd name="connsiteX13" fmla="*/ 1552575 w 1870378"/>
                <a:gd name="connsiteY13" fmla="*/ 324158 h 1052820"/>
                <a:gd name="connsiteX14" fmla="*/ 731043 w 1870378"/>
                <a:gd name="connsiteY14" fmla="*/ 1052820 h 1052820"/>
                <a:gd name="connsiteX15" fmla="*/ 0 w 1870378"/>
                <a:gd name="connsiteY15" fmla="*/ 1045676 h 1052820"/>
                <a:gd name="connsiteX0" fmla="*/ 0 w 1870378"/>
                <a:gd name="connsiteY0" fmla="*/ 1045508 h 1052652"/>
                <a:gd name="connsiteX1" fmla="*/ 554831 w 1870378"/>
                <a:gd name="connsiteY1" fmla="*/ 647840 h 1052652"/>
                <a:gd name="connsiteX2" fmla="*/ 921543 w 1870378"/>
                <a:gd name="connsiteY2" fmla="*/ 371615 h 1052652"/>
                <a:gd name="connsiteX3" fmla="*/ 1012031 w 1870378"/>
                <a:gd name="connsiteY3" fmla="*/ 300177 h 1052652"/>
                <a:gd name="connsiteX4" fmla="*/ 688181 w 1870378"/>
                <a:gd name="connsiteY4" fmla="*/ 264458 h 1052652"/>
                <a:gd name="connsiteX5" fmla="*/ 609599 w 1870378"/>
                <a:gd name="connsiteY5" fmla="*/ 157304 h 1052652"/>
                <a:gd name="connsiteX6" fmla="*/ 812005 w 1870378"/>
                <a:gd name="connsiteY6" fmla="*/ 66815 h 1052652"/>
                <a:gd name="connsiteX7" fmla="*/ 1062037 w 1870378"/>
                <a:gd name="connsiteY7" fmla="*/ 26333 h 1052652"/>
                <a:gd name="connsiteX8" fmla="*/ 1354932 w 1870378"/>
                <a:gd name="connsiteY8" fmla="*/ 141 h 1052652"/>
                <a:gd name="connsiteX9" fmla="*/ 1562099 w 1870378"/>
                <a:gd name="connsiteY9" fmla="*/ 19190 h 1052652"/>
                <a:gd name="connsiteX10" fmla="*/ 1778792 w 1870378"/>
                <a:gd name="connsiteY10" fmla="*/ 83485 h 1052652"/>
                <a:gd name="connsiteX11" fmla="*/ 1869280 w 1870378"/>
                <a:gd name="connsiteY11" fmla="*/ 162065 h 1052652"/>
                <a:gd name="connsiteX12" fmla="*/ 1809750 w 1870378"/>
                <a:gd name="connsiteY12" fmla="*/ 257315 h 1052652"/>
                <a:gd name="connsiteX13" fmla="*/ 1552575 w 1870378"/>
                <a:gd name="connsiteY13" fmla="*/ 323990 h 1052652"/>
                <a:gd name="connsiteX14" fmla="*/ 731043 w 1870378"/>
                <a:gd name="connsiteY14" fmla="*/ 1052652 h 1052652"/>
                <a:gd name="connsiteX15" fmla="*/ 0 w 1870378"/>
                <a:gd name="connsiteY15" fmla="*/ 1045508 h 1052652"/>
                <a:gd name="connsiteX0" fmla="*/ 0 w 1870378"/>
                <a:gd name="connsiteY0" fmla="*/ 1045386 h 1052530"/>
                <a:gd name="connsiteX1" fmla="*/ 554831 w 1870378"/>
                <a:gd name="connsiteY1" fmla="*/ 647718 h 1052530"/>
                <a:gd name="connsiteX2" fmla="*/ 921543 w 1870378"/>
                <a:gd name="connsiteY2" fmla="*/ 371493 h 1052530"/>
                <a:gd name="connsiteX3" fmla="*/ 1012031 w 1870378"/>
                <a:gd name="connsiteY3" fmla="*/ 300055 h 1052530"/>
                <a:gd name="connsiteX4" fmla="*/ 688181 w 1870378"/>
                <a:gd name="connsiteY4" fmla="*/ 264336 h 1052530"/>
                <a:gd name="connsiteX5" fmla="*/ 609599 w 1870378"/>
                <a:gd name="connsiteY5" fmla="*/ 157182 h 1052530"/>
                <a:gd name="connsiteX6" fmla="*/ 812005 w 1870378"/>
                <a:gd name="connsiteY6" fmla="*/ 66693 h 1052530"/>
                <a:gd name="connsiteX7" fmla="*/ 1038224 w 1870378"/>
                <a:gd name="connsiteY7" fmla="*/ 16686 h 1052530"/>
                <a:gd name="connsiteX8" fmla="*/ 1354932 w 1870378"/>
                <a:gd name="connsiteY8" fmla="*/ 19 h 1052530"/>
                <a:gd name="connsiteX9" fmla="*/ 1562099 w 1870378"/>
                <a:gd name="connsiteY9" fmla="*/ 19068 h 1052530"/>
                <a:gd name="connsiteX10" fmla="*/ 1778792 w 1870378"/>
                <a:gd name="connsiteY10" fmla="*/ 83363 h 1052530"/>
                <a:gd name="connsiteX11" fmla="*/ 1869280 w 1870378"/>
                <a:gd name="connsiteY11" fmla="*/ 161943 h 1052530"/>
                <a:gd name="connsiteX12" fmla="*/ 1809750 w 1870378"/>
                <a:gd name="connsiteY12" fmla="*/ 257193 h 1052530"/>
                <a:gd name="connsiteX13" fmla="*/ 1552575 w 1870378"/>
                <a:gd name="connsiteY13" fmla="*/ 323868 h 1052530"/>
                <a:gd name="connsiteX14" fmla="*/ 731043 w 1870378"/>
                <a:gd name="connsiteY14" fmla="*/ 1052530 h 1052530"/>
                <a:gd name="connsiteX15" fmla="*/ 0 w 1870378"/>
                <a:gd name="connsiteY15" fmla="*/ 1045386 h 1052530"/>
                <a:gd name="connsiteX0" fmla="*/ 0 w 1870378"/>
                <a:gd name="connsiteY0" fmla="*/ 1040652 h 1047796"/>
                <a:gd name="connsiteX1" fmla="*/ 554831 w 1870378"/>
                <a:gd name="connsiteY1" fmla="*/ 642984 h 1047796"/>
                <a:gd name="connsiteX2" fmla="*/ 921543 w 1870378"/>
                <a:gd name="connsiteY2" fmla="*/ 366759 h 1047796"/>
                <a:gd name="connsiteX3" fmla="*/ 1012031 w 1870378"/>
                <a:gd name="connsiteY3" fmla="*/ 295321 h 1047796"/>
                <a:gd name="connsiteX4" fmla="*/ 688181 w 1870378"/>
                <a:gd name="connsiteY4" fmla="*/ 259602 h 1047796"/>
                <a:gd name="connsiteX5" fmla="*/ 609599 w 1870378"/>
                <a:gd name="connsiteY5" fmla="*/ 152448 h 1047796"/>
                <a:gd name="connsiteX6" fmla="*/ 812005 w 1870378"/>
                <a:gd name="connsiteY6" fmla="*/ 61959 h 1047796"/>
                <a:gd name="connsiteX7" fmla="*/ 1038224 w 1870378"/>
                <a:gd name="connsiteY7" fmla="*/ 11952 h 1047796"/>
                <a:gd name="connsiteX8" fmla="*/ 1302544 w 1870378"/>
                <a:gd name="connsiteY8" fmla="*/ 47 h 1047796"/>
                <a:gd name="connsiteX9" fmla="*/ 1562099 w 1870378"/>
                <a:gd name="connsiteY9" fmla="*/ 14334 h 1047796"/>
                <a:gd name="connsiteX10" fmla="*/ 1778792 w 1870378"/>
                <a:gd name="connsiteY10" fmla="*/ 78629 h 1047796"/>
                <a:gd name="connsiteX11" fmla="*/ 1869280 w 1870378"/>
                <a:gd name="connsiteY11" fmla="*/ 157209 h 1047796"/>
                <a:gd name="connsiteX12" fmla="*/ 1809750 w 1870378"/>
                <a:gd name="connsiteY12" fmla="*/ 252459 h 1047796"/>
                <a:gd name="connsiteX13" fmla="*/ 1552575 w 1870378"/>
                <a:gd name="connsiteY13" fmla="*/ 319134 h 1047796"/>
                <a:gd name="connsiteX14" fmla="*/ 731043 w 1870378"/>
                <a:gd name="connsiteY14" fmla="*/ 1047796 h 1047796"/>
                <a:gd name="connsiteX15" fmla="*/ 0 w 1870378"/>
                <a:gd name="connsiteY15" fmla="*/ 1040652 h 104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70378" h="1047796">
                  <a:moveTo>
                    <a:pt x="0" y="1040652"/>
                  </a:moveTo>
                  <a:cubicBezTo>
                    <a:pt x="254000" y="851739"/>
                    <a:pt x="401241" y="755300"/>
                    <a:pt x="554831" y="642984"/>
                  </a:cubicBezTo>
                  <a:cubicBezTo>
                    <a:pt x="708422" y="530669"/>
                    <a:pt x="845343" y="424703"/>
                    <a:pt x="921543" y="366759"/>
                  </a:cubicBezTo>
                  <a:cubicBezTo>
                    <a:pt x="997743" y="308815"/>
                    <a:pt x="965994" y="331040"/>
                    <a:pt x="1012031" y="295321"/>
                  </a:cubicBezTo>
                  <a:cubicBezTo>
                    <a:pt x="950912" y="300083"/>
                    <a:pt x="755253" y="283414"/>
                    <a:pt x="688181" y="259602"/>
                  </a:cubicBezTo>
                  <a:cubicBezTo>
                    <a:pt x="621109" y="235790"/>
                    <a:pt x="588962" y="185389"/>
                    <a:pt x="609599" y="152448"/>
                  </a:cubicBezTo>
                  <a:cubicBezTo>
                    <a:pt x="630236" y="119508"/>
                    <a:pt x="740568" y="85375"/>
                    <a:pt x="812005" y="61959"/>
                  </a:cubicBezTo>
                  <a:cubicBezTo>
                    <a:pt x="883443" y="38543"/>
                    <a:pt x="956468" y="22271"/>
                    <a:pt x="1038224" y="11952"/>
                  </a:cubicBezTo>
                  <a:cubicBezTo>
                    <a:pt x="1119980" y="1633"/>
                    <a:pt x="1215232" y="-350"/>
                    <a:pt x="1302544" y="47"/>
                  </a:cubicBezTo>
                  <a:cubicBezTo>
                    <a:pt x="1389856" y="444"/>
                    <a:pt x="1482724" y="1237"/>
                    <a:pt x="1562099" y="14334"/>
                  </a:cubicBezTo>
                  <a:cubicBezTo>
                    <a:pt x="1641474" y="27431"/>
                    <a:pt x="1727595" y="54817"/>
                    <a:pt x="1778792" y="78629"/>
                  </a:cubicBezTo>
                  <a:cubicBezTo>
                    <a:pt x="1829989" y="102441"/>
                    <a:pt x="1864120" y="128237"/>
                    <a:pt x="1869280" y="157209"/>
                  </a:cubicBezTo>
                  <a:cubicBezTo>
                    <a:pt x="1874440" y="186181"/>
                    <a:pt x="1862534" y="225472"/>
                    <a:pt x="1809750" y="252459"/>
                  </a:cubicBezTo>
                  <a:cubicBezTo>
                    <a:pt x="1756966" y="279446"/>
                    <a:pt x="1632743" y="315166"/>
                    <a:pt x="1552575" y="319134"/>
                  </a:cubicBezTo>
                  <a:cubicBezTo>
                    <a:pt x="1348581" y="489790"/>
                    <a:pt x="952102" y="858487"/>
                    <a:pt x="731043" y="1047796"/>
                  </a:cubicBezTo>
                  <a:lnTo>
                    <a:pt x="0" y="1040652"/>
                  </a:ln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9A36AEC-5BDF-70E5-F91C-29EAEAAD0C65}"/>
                </a:ext>
              </a:extLst>
            </p:cNvPr>
            <p:cNvCxnSpPr>
              <a:cxnSpLocks/>
            </p:cNvCxnSpPr>
            <p:nvPr/>
          </p:nvCxnSpPr>
          <p:spPr>
            <a:xfrm>
              <a:off x="3706654" y="1596866"/>
              <a:ext cx="0" cy="2009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FD4101F-CE17-C13F-75D0-D5F927785D7E}"/>
                </a:ext>
              </a:extLst>
            </p:cNvPr>
            <p:cNvSpPr/>
            <p:nvPr/>
          </p:nvSpPr>
          <p:spPr>
            <a:xfrm>
              <a:off x="2886437" y="1455820"/>
              <a:ext cx="1147764" cy="1178718"/>
            </a:xfrm>
            <a:custGeom>
              <a:avLst/>
              <a:gdLst>
                <a:gd name="connsiteX0" fmla="*/ 2260 w 1004348"/>
                <a:gd name="connsiteY0" fmla="*/ 382405 h 415947"/>
                <a:gd name="connsiteX1" fmla="*/ 195142 w 1004348"/>
                <a:gd name="connsiteY1" fmla="*/ 410980 h 415947"/>
                <a:gd name="connsiteX2" fmla="*/ 409454 w 1004348"/>
                <a:gd name="connsiteY2" fmla="*/ 415742 h 415947"/>
                <a:gd name="connsiteX3" fmla="*/ 585667 w 1004348"/>
                <a:gd name="connsiteY3" fmla="*/ 408598 h 415947"/>
                <a:gd name="connsiteX4" fmla="*/ 816648 w 1004348"/>
                <a:gd name="connsiteY4" fmla="*/ 365736 h 415947"/>
                <a:gd name="connsiteX5" fmla="*/ 945235 w 1004348"/>
                <a:gd name="connsiteY5" fmla="*/ 315730 h 415947"/>
                <a:gd name="connsiteX6" fmla="*/ 1000004 w 1004348"/>
                <a:gd name="connsiteY6" fmla="*/ 253817 h 415947"/>
                <a:gd name="connsiteX7" fmla="*/ 997623 w 1004348"/>
                <a:gd name="connsiteY7" fmla="*/ 218098 h 415947"/>
                <a:gd name="connsiteX8" fmla="*/ 971429 w 1004348"/>
                <a:gd name="connsiteY8" fmla="*/ 172855 h 415947"/>
                <a:gd name="connsiteX9" fmla="*/ 992860 w 1004348"/>
                <a:gd name="connsiteY9" fmla="*/ 1405 h 415947"/>
                <a:gd name="connsiteX10" fmla="*/ 888085 w 1004348"/>
                <a:gd name="connsiteY10" fmla="*/ 94273 h 415947"/>
                <a:gd name="connsiteX11" fmla="*/ 716635 w 1004348"/>
                <a:gd name="connsiteY11" fmla="*/ 144280 h 415947"/>
                <a:gd name="connsiteX12" fmla="*/ 583285 w 1004348"/>
                <a:gd name="connsiteY12" fmla="*/ 165711 h 415947"/>
                <a:gd name="connsiteX13" fmla="*/ 407073 w 1004348"/>
                <a:gd name="connsiteY13" fmla="*/ 220480 h 415947"/>
                <a:gd name="connsiteX14" fmla="*/ 109417 w 1004348"/>
                <a:gd name="connsiteY14" fmla="*/ 332398 h 415947"/>
                <a:gd name="connsiteX15" fmla="*/ 2260 w 1004348"/>
                <a:gd name="connsiteY15" fmla="*/ 382405 h 415947"/>
                <a:gd name="connsiteX0" fmla="*/ 0 w 1002088"/>
                <a:gd name="connsiteY0" fmla="*/ 382405 h 415947"/>
                <a:gd name="connsiteX1" fmla="*/ 192882 w 1002088"/>
                <a:gd name="connsiteY1" fmla="*/ 410980 h 415947"/>
                <a:gd name="connsiteX2" fmla="*/ 407194 w 1002088"/>
                <a:gd name="connsiteY2" fmla="*/ 415742 h 415947"/>
                <a:gd name="connsiteX3" fmla="*/ 583407 w 1002088"/>
                <a:gd name="connsiteY3" fmla="*/ 408598 h 415947"/>
                <a:gd name="connsiteX4" fmla="*/ 814388 w 1002088"/>
                <a:gd name="connsiteY4" fmla="*/ 365736 h 415947"/>
                <a:gd name="connsiteX5" fmla="*/ 942975 w 1002088"/>
                <a:gd name="connsiteY5" fmla="*/ 315730 h 415947"/>
                <a:gd name="connsiteX6" fmla="*/ 997744 w 1002088"/>
                <a:gd name="connsiteY6" fmla="*/ 253817 h 415947"/>
                <a:gd name="connsiteX7" fmla="*/ 995363 w 1002088"/>
                <a:gd name="connsiteY7" fmla="*/ 218098 h 415947"/>
                <a:gd name="connsiteX8" fmla="*/ 969169 w 1002088"/>
                <a:gd name="connsiteY8" fmla="*/ 172855 h 415947"/>
                <a:gd name="connsiteX9" fmla="*/ 990600 w 1002088"/>
                <a:gd name="connsiteY9" fmla="*/ 1405 h 415947"/>
                <a:gd name="connsiteX10" fmla="*/ 885825 w 1002088"/>
                <a:gd name="connsiteY10" fmla="*/ 94273 h 415947"/>
                <a:gd name="connsiteX11" fmla="*/ 714375 w 1002088"/>
                <a:gd name="connsiteY11" fmla="*/ 144280 h 415947"/>
                <a:gd name="connsiteX12" fmla="*/ 581025 w 1002088"/>
                <a:gd name="connsiteY12" fmla="*/ 165711 h 415947"/>
                <a:gd name="connsiteX13" fmla="*/ 404813 w 1002088"/>
                <a:gd name="connsiteY13" fmla="*/ 220480 h 415947"/>
                <a:gd name="connsiteX14" fmla="*/ 107157 w 1002088"/>
                <a:gd name="connsiteY14" fmla="*/ 332398 h 415947"/>
                <a:gd name="connsiteX15" fmla="*/ 0 w 1002088"/>
                <a:gd name="connsiteY15" fmla="*/ 382405 h 415947"/>
                <a:gd name="connsiteX0" fmla="*/ 0 w 1002088"/>
                <a:gd name="connsiteY0" fmla="*/ 382405 h 415947"/>
                <a:gd name="connsiteX1" fmla="*/ 192882 w 1002088"/>
                <a:gd name="connsiteY1" fmla="*/ 410980 h 415947"/>
                <a:gd name="connsiteX2" fmla="*/ 407194 w 1002088"/>
                <a:gd name="connsiteY2" fmla="*/ 415742 h 415947"/>
                <a:gd name="connsiteX3" fmla="*/ 583407 w 1002088"/>
                <a:gd name="connsiteY3" fmla="*/ 408598 h 415947"/>
                <a:gd name="connsiteX4" fmla="*/ 814388 w 1002088"/>
                <a:gd name="connsiteY4" fmla="*/ 365736 h 415947"/>
                <a:gd name="connsiteX5" fmla="*/ 942975 w 1002088"/>
                <a:gd name="connsiteY5" fmla="*/ 315730 h 415947"/>
                <a:gd name="connsiteX6" fmla="*/ 997744 w 1002088"/>
                <a:gd name="connsiteY6" fmla="*/ 253817 h 415947"/>
                <a:gd name="connsiteX7" fmla="*/ 995363 w 1002088"/>
                <a:gd name="connsiteY7" fmla="*/ 218098 h 415947"/>
                <a:gd name="connsiteX8" fmla="*/ 969169 w 1002088"/>
                <a:gd name="connsiteY8" fmla="*/ 172855 h 415947"/>
                <a:gd name="connsiteX9" fmla="*/ 990600 w 1002088"/>
                <a:gd name="connsiteY9" fmla="*/ 1405 h 415947"/>
                <a:gd name="connsiteX10" fmla="*/ 885825 w 1002088"/>
                <a:gd name="connsiteY10" fmla="*/ 94273 h 415947"/>
                <a:gd name="connsiteX11" fmla="*/ 714375 w 1002088"/>
                <a:gd name="connsiteY11" fmla="*/ 144280 h 415947"/>
                <a:gd name="connsiteX12" fmla="*/ 581025 w 1002088"/>
                <a:gd name="connsiteY12" fmla="*/ 165711 h 415947"/>
                <a:gd name="connsiteX13" fmla="*/ 404813 w 1002088"/>
                <a:gd name="connsiteY13" fmla="*/ 220480 h 415947"/>
                <a:gd name="connsiteX14" fmla="*/ 107157 w 1002088"/>
                <a:gd name="connsiteY14" fmla="*/ 332398 h 415947"/>
                <a:gd name="connsiteX15" fmla="*/ 0 w 1002088"/>
                <a:gd name="connsiteY15" fmla="*/ 382405 h 415947"/>
                <a:gd name="connsiteX0" fmla="*/ 0 w 1009232"/>
                <a:gd name="connsiteY0" fmla="*/ 380023 h 416013"/>
                <a:gd name="connsiteX1" fmla="*/ 200026 w 1009232"/>
                <a:gd name="connsiteY1" fmla="*/ 410980 h 416013"/>
                <a:gd name="connsiteX2" fmla="*/ 414338 w 1009232"/>
                <a:gd name="connsiteY2" fmla="*/ 415742 h 416013"/>
                <a:gd name="connsiteX3" fmla="*/ 590551 w 1009232"/>
                <a:gd name="connsiteY3" fmla="*/ 408598 h 416013"/>
                <a:gd name="connsiteX4" fmla="*/ 821532 w 1009232"/>
                <a:gd name="connsiteY4" fmla="*/ 365736 h 416013"/>
                <a:gd name="connsiteX5" fmla="*/ 950119 w 1009232"/>
                <a:gd name="connsiteY5" fmla="*/ 315730 h 416013"/>
                <a:gd name="connsiteX6" fmla="*/ 1004888 w 1009232"/>
                <a:gd name="connsiteY6" fmla="*/ 253817 h 416013"/>
                <a:gd name="connsiteX7" fmla="*/ 1002507 w 1009232"/>
                <a:gd name="connsiteY7" fmla="*/ 218098 h 416013"/>
                <a:gd name="connsiteX8" fmla="*/ 976313 w 1009232"/>
                <a:gd name="connsiteY8" fmla="*/ 172855 h 416013"/>
                <a:gd name="connsiteX9" fmla="*/ 997744 w 1009232"/>
                <a:gd name="connsiteY9" fmla="*/ 1405 h 416013"/>
                <a:gd name="connsiteX10" fmla="*/ 892969 w 1009232"/>
                <a:gd name="connsiteY10" fmla="*/ 94273 h 416013"/>
                <a:gd name="connsiteX11" fmla="*/ 721519 w 1009232"/>
                <a:gd name="connsiteY11" fmla="*/ 144280 h 416013"/>
                <a:gd name="connsiteX12" fmla="*/ 588169 w 1009232"/>
                <a:gd name="connsiteY12" fmla="*/ 165711 h 416013"/>
                <a:gd name="connsiteX13" fmla="*/ 411957 w 1009232"/>
                <a:gd name="connsiteY13" fmla="*/ 220480 h 416013"/>
                <a:gd name="connsiteX14" fmla="*/ 114301 w 1009232"/>
                <a:gd name="connsiteY14" fmla="*/ 332398 h 416013"/>
                <a:gd name="connsiteX15" fmla="*/ 0 w 1009232"/>
                <a:gd name="connsiteY15" fmla="*/ 380023 h 416013"/>
                <a:gd name="connsiteX0" fmla="*/ 0 w 1009232"/>
                <a:gd name="connsiteY0" fmla="*/ 380023 h 416013"/>
                <a:gd name="connsiteX1" fmla="*/ 200026 w 1009232"/>
                <a:gd name="connsiteY1" fmla="*/ 410980 h 416013"/>
                <a:gd name="connsiteX2" fmla="*/ 414338 w 1009232"/>
                <a:gd name="connsiteY2" fmla="*/ 415742 h 416013"/>
                <a:gd name="connsiteX3" fmla="*/ 590551 w 1009232"/>
                <a:gd name="connsiteY3" fmla="*/ 408598 h 416013"/>
                <a:gd name="connsiteX4" fmla="*/ 821532 w 1009232"/>
                <a:gd name="connsiteY4" fmla="*/ 365736 h 416013"/>
                <a:gd name="connsiteX5" fmla="*/ 950119 w 1009232"/>
                <a:gd name="connsiteY5" fmla="*/ 315730 h 416013"/>
                <a:gd name="connsiteX6" fmla="*/ 1004888 w 1009232"/>
                <a:gd name="connsiteY6" fmla="*/ 253817 h 416013"/>
                <a:gd name="connsiteX7" fmla="*/ 1002507 w 1009232"/>
                <a:gd name="connsiteY7" fmla="*/ 218098 h 416013"/>
                <a:gd name="connsiteX8" fmla="*/ 976313 w 1009232"/>
                <a:gd name="connsiteY8" fmla="*/ 172855 h 416013"/>
                <a:gd name="connsiteX9" fmla="*/ 997744 w 1009232"/>
                <a:gd name="connsiteY9" fmla="*/ 1405 h 416013"/>
                <a:gd name="connsiteX10" fmla="*/ 892969 w 1009232"/>
                <a:gd name="connsiteY10" fmla="*/ 94273 h 416013"/>
                <a:gd name="connsiteX11" fmla="*/ 721519 w 1009232"/>
                <a:gd name="connsiteY11" fmla="*/ 144280 h 416013"/>
                <a:gd name="connsiteX12" fmla="*/ 588169 w 1009232"/>
                <a:gd name="connsiteY12" fmla="*/ 165711 h 416013"/>
                <a:gd name="connsiteX13" fmla="*/ 411957 w 1009232"/>
                <a:gd name="connsiteY13" fmla="*/ 220480 h 416013"/>
                <a:gd name="connsiteX14" fmla="*/ 219076 w 1009232"/>
                <a:gd name="connsiteY14" fmla="*/ 289535 h 416013"/>
                <a:gd name="connsiteX15" fmla="*/ 0 w 1009232"/>
                <a:gd name="connsiteY15" fmla="*/ 380023 h 416013"/>
                <a:gd name="connsiteX0" fmla="*/ 0 w 1009232"/>
                <a:gd name="connsiteY0" fmla="*/ 380023 h 416013"/>
                <a:gd name="connsiteX1" fmla="*/ 200026 w 1009232"/>
                <a:gd name="connsiteY1" fmla="*/ 410980 h 416013"/>
                <a:gd name="connsiteX2" fmla="*/ 414338 w 1009232"/>
                <a:gd name="connsiteY2" fmla="*/ 415742 h 416013"/>
                <a:gd name="connsiteX3" fmla="*/ 590551 w 1009232"/>
                <a:gd name="connsiteY3" fmla="*/ 408598 h 416013"/>
                <a:gd name="connsiteX4" fmla="*/ 821532 w 1009232"/>
                <a:gd name="connsiteY4" fmla="*/ 365736 h 416013"/>
                <a:gd name="connsiteX5" fmla="*/ 950119 w 1009232"/>
                <a:gd name="connsiteY5" fmla="*/ 315730 h 416013"/>
                <a:gd name="connsiteX6" fmla="*/ 1004888 w 1009232"/>
                <a:gd name="connsiteY6" fmla="*/ 253817 h 416013"/>
                <a:gd name="connsiteX7" fmla="*/ 1002507 w 1009232"/>
                <a:gd name="connsiteY7" fmla="*/ 218098 h 416013"/>
                <a:gd name="connsiteX8" fmla="*/ 976313 w 1009232"/>
                <a:gd name="connsiteY8" fmla="*/ 172855 h 416013"/>
                <a:gd name="connsiteX9" fmla="*/ 997744 w 1009232"/>
                <a:gd name="connsiteY9" fmla="*/ 1405 h 416013"/>
                <a:gd name="connsiteX10" fmla="*/ 892969 w 1009232"/>
                <a:gd name="connsiteY10" fmla="*/ 94273 h 416013"/>
                <a:gd name="connsiteX11" fmla="*/ 721519 w 1009232"/>
                <a:gd name="connsiteY11" fmla="*/ 144280 h 416013"/>
                <a:gd name="connsiteX12" fmla="*/ 588169 w 1009232"/>
                <a:gd name="connsiteY12" fmla="*/ 165711 h 416013"/>
                <a:gd name="connsiteX13" fmla="*/ 411957 w 1009232"/>
                <a:gd name="connsiteY13" fmla="*/ 220480 h 416013"/>
                <a:gd name="connsiteX14" fmla="*/ 219076 w 1009232"/>
                <a:gd name="connsiteY14" fmla="*/ 289535 h 416013"/>
                <a:gd name="connsiteX15" fmla="*/ 0 w 1009232"/>
                <a:gd name="connsiteY15" fmla="*/ 380023 h 416013"/>
                <a:gd name="connsiteX0" fmla="*/ 0 w 1009232"/>
                <a:gd name="connsiteY0" fmla="*/ 380023 h 416013"/>
                <a:gd name="connsiteX1" fmla="*/ 200026 w 1009232"/>
                <a:gd name="connsiteY1" fmla="*/ 410980 h 416013"/>
                <a:gd name="connsiteX2" fmla="*/ 414338 w 1009232"/>
                <a:gd name="connsiteY2" fmla="*/ 415742 h 416013"/>
                <a:gd name="connsiteX3" fmla="*/ 590551 w 1009232"/>
                <a:gd name="connsiteY3" fmla="*/ 408598 h 416013"/>
                <a:gd name="connsiteX4" fmla="*/ 821532 w 1009232"/>
                <a:gd name="connsiteY4" fmla="*/ 365736 h 416013"/>
                <a:gd name="connsiteX5" fmla="*/ 950119 w 1009232"/>
                <a:gd name="connsiteY5" fmla="*/ 315730 h 416013"/>
                <a:gd name="connsiteX6" fmla="*/ 1004888 w 1009232"/>
                <a:gd name="connsiteY6" fmla="*/ 253817 h 416013"/>
                <a:gd name="connsiteX7" fmla="*/ 1002507 w 1009232"/>
                <a:gd name="connsiteY7" fmla="*/ 218098 h 416013"/>
                <a:gd name="connsiteX8" fmla="*/ 976313 w 1009232"/>
                <a:gd name="connsiteY8" fmla="*/ 172855 h 416013"/>
                <a:gd name="connsiteX9" fmla="*/ 997744 w 1009232"/>
                <a:gd name="connsiteY9" fmla="*/ 1405 h 416013"/>
                <a:gd name="connsiteX10" fmla="*/ 892969 w 1009232"/>
                <a:gd name="connsiteY10" fmla="*/ 94273 h 416013"/>
                <a:gd name="connsiteX11" fmla="*/ 738188 w 1009232"/>
                <a:gd name="connsiteY11" fmla="*/ 144280 h 416013"/>
                <a:gd name="connsiteX12" fmla="*/ 588169 w 1009232"/>
                <a:gd name="connsiteY12" fmla="*/ 165711 h 416013"/>
                <a:gd name="connsiteX13" fmla="*/ 411957 w 1009232"/>
                <a:gd name="connsiteY13" fmla="*/ 220480 h 416013"/>
                <a:gd name="connsiteX14" fmla="*/ 219076 w 1009232"/>
                <a:gd name="connsiteY14" fmla="*/ 289535 h 416013"/>
                <a:gd name="connsiteX15" fmla="*/ 0 w 1009232"/>
                <a:gd name="connsiteY15" fmla="*/ 380023 h 416013"/>
                <a:gd name="connsiteX0" fmla="*/ 0 w 1009975"/>
                <a:gd name="connsiteY0" fmla="*/ 365945 h 401935"/>
                <a:gd name="connsiteX1" fmla="*/ 200026 w 1009975"/>
                <a:gd name="connsiteY1" fmla="*/ 396902 h 401935"/>
                <a:gd name="connsiteX2" fmla="*/ 414338 w 1009975"/>
                <a:gd name="connsiteY2" fmla="*/ 401664 h 401935"/>
                <a:gd name="connsiteX3" fmla="*/ 590551 w 1009975"/>
                <a:gd name="connsiteY3" fmla="*/ 394520 h 401935"/>
                <a:gd name="connsiteX4" fmla="*/ 821532 w 1009975"/>
                <a:gd name="connsiteY4" fmla="*/ 351658 h 401935"/>
                <a:gd name="connsiteX5" fmla="*/ 950119 w 1009975"/>
                <a:gd name="connsiteY5" fmla="*/ 301652 h 401935"/>
                <a:gd name="connsiteX6" fmla="*/ 1004888 w 1009975"/>
                <a:gd name="connsiteY6" fmla="*/ 239739 h 401935"/>
                <a:gd name="connsiteX7" fmla="*/ 1002507 w 1009975"/>
                <a:gd name="connsiteY7" fmla="*/ 204020 h 401935"/>
                <a:gd name="connsiteX8" fmla="*/ 976313 w 1009975"/>
                <a:gd name="connsiteY8" fmla="*/ 158777 h 401935"/>
                <a:gd name="connsiteX9" fmla="*/ 1007269 w 1009975"/>
                <a:gd name="connsiteY9" fmla="*/ 1615 h 401935"/>
                <a:gd name="connsiteX10" fmla="*/ 892969 w 1009975"/>
                <a:gd name="connsiteY10" fmla="*/ 80195 h 401935"/>
                <a:gd name="connsiteX11" fmla="*/ 738188 w 1009975"/>
                <a:gd name="connsiteY11" fmla="*/ 130202 h 401935"/>
                <a:gd name="connsiteX12" fmla="*/ 588169 w 1009975"/>
                <a:gd name="connsiteY12" fmla="*/ 151633 h 401935"/>
                <a:gd name="connsiteX13" fmla="*/ 411957 w 1009975"/>
                <a:gd name="connsiteY13" fmla="*/ 206402 h 401935"/>
                <a:gd name="connsiteX14" fmla="*/ 219076 w 1009975"/>
                <a:gd name="connsiteY14" fmla="*/ 275457 h 401935"/>
                <a:gd name="connsiteX15" fmla="*/ 0 w 1009975"/>
                <a:gd name="connsiteY15" fmla="*/ 365945 h 401935"/>
                <a:gd name="connsiteX0" fmla="*/ 0 w 1009232"/>
                <a:gd name="connsiteY0" fmla="*/ 322132 h 358122"/>
                <a:gd name="connsiteX1" fmla="*/ 200026 w 1009232"/>
                <a:gd name="connsiteY1" fmla="*/ 353089 h 358122"/>
                <a:gd name="connsiteX2" fmla="*/ 414338 w 1009232"/>
                <a:gd name="connsiteY2" fmla="*/ 357851 h 358122"/>
                <a:gd name="connsiteX3" fmla="*/ 590551 w 1009232"/>
                <a:gd name="connsiteY3" fmla="*/ 350707 h 358122"/>
                <a:gd name="connsiteX4" fmla="*/ 821532 w 1009232"/>
                <a:gd name="connsiteY4" fmla="*/ 307845 h 358122"/>
                <a:gd name="connsiteX5" fmla="*/ 950119 w 1009232"/>
                <a:gd name="connsiteY5" fmla="*/ 257839 h 358122"/>
                <a:gd name="connsiteX6" fmla="*/ 1004888 w 1009232"/>
                <a:gd name="connsiteY6" fmla="*/ 195926 h 358122"/>
                <a:gd name="connsiteX7" fmla="*/ 1002507 w 1009232"/>
                <a:gd name="connsiteY7" fmla="*/ 160207 h 358122"/>
                <a:gd name="connsiteX8" fmla="*/ 976313 w 1009232"/>
                <a:gd name="connsiteY8" fmla="*/ 114964 h 358122"/>
                <a:gd name="connsiteX9" fmla="*/ 978694 w 1009232"/>
                <a:gd name="connsiteY9" fmla="*/ 3046 h 358122"/>
                <a:gd name="connsiteX10" fmla="*/ 892969 w 1009232"/>
                <a:gd name="connsiteY10" fmla="*/ 36382 h 358122"/>
                <a:gd name="connsiteX11" fmla="*/ 738188 w 1009232"/>
                <a:gd name="connsiteY11" fmla="*/ 86389 h 358122"/>
                <a:gd name="connsiteX12" fmla="*/ 588169 w 1009232"/>
                <a:gd name="connsiteY12" fmla="*/ 107820 h 358122"/>
                <a:gd name="connsiteX13" fmla="*/ 411957 w 1009232"/>
                <a:gd name="connsiteY13" fmla="*/ 162589 h 358122"/>
                <a:gd name="connsiteX14" fmla="*/ 219076 w 1009232"/>
                <a:gd name="connsiteY14" fmla="*/ 231644 h 358122"/>
                <a:gd name="connsiteX15" fmla="*/ 0 w 1009232"/>
                <a:gd name="connsiteY15" fmla="*/ 322132 h 358122"/>
                <a:gd name="connsiteX0" fmla="*/ 0 w 1009232"/>
                <a:gd name="connsiteY0" fmla="*/ 372975 h 408965"/>
                <a:gd name="connsiteX1" fmla="*/ 200026 w 1009232"/>
                <a:gd name="connsiteY1" fmla="*/ 403932 h 408965"/>
                <a:gd name="connsiteX2" fmla="*/ 414338 w 1009232"/>
                <a:gd name="connsiteY2" fmla="*/ 408694 h 408965"/>
                <a:gd name="connsiteX3" fmla="*/ 590551 w 1009232"/>
                <a:gd name="connsiteY3" fmla="*/ 401550 h 408965"/>
                <a:gd name="connsiteX4" fmla="*/ 821532 w 1009232"/>
                <a:gd name="connsiteY4" fmla="*/ 358688 h 408965"/>
                <a:gd name="connsiteX5" fmla="*/ 950119 w 1009232"/>
                <a:gd name="connsiteY5" fmla="*/ 308682 h 408965"/>
                <a:gd name="connsiteX6" fmla="*/ 1004888 w 1009232"/>
                <a:gd name="connsiteY6" fmla="*/ 246769 h 408965"/>
                <a:gd name="connsiteX7" fmla="*/ 1002507 w 1009232"/>
                <a:gd name="connsiteY7" fmla="*/ 211050 h 408965"/>
                <a:gd name="connsiteX8" fmla="*/ 976313 w 1009232"/>
                <a:gd name="connsiteY8" fmla="*/ 165807 h 408965"/>
                <a:gd name="connsiteX9" fmla="*/ 1004887 w 1009232"/>
                <a:gd name="connsiteY9" fmla="*/ 1502 h 408965"/>
                <a:gd name="connsiteX10" fmla="*/ 892969 w 1009232"/>
                <a:gd name="connsiteY10" fmla="*/ 87225 h 408965"/>
                <a:gd name="connsiteX11" fmla="*/ 738188 w 1009232"/>
                <a:gd name="connsiteY11" fmla="*/ 137232 h 408965"/>
                <a:gd name="connsiteX12" fmla="*/ 588169 w 1009232"/>
                <a:gd name="connsiteY12" fmla="*/ 158663 h 408965"/>
                <a:gd name="connsiteX13" fmla="*/ 411957 w 1009232"/>
                <a:gd name="connsiteY13" fmla="*/ 213432 h 408965"/>
                <a:gd name="connsiteX14" fmla="*/ 219076 w 1009232"/>
                <a:gd name="connsiteY14" fmla="*/ 282487 h 408965"/>
                <a:gd name="connsiteX15" fmla="*/ 0 w 1009232"/>
                <a:gd name="connsiteY15" fmla="*/ 372975 h 408965"/>
                <a:gd name="connsiteX0" fmla="*/ 0 w 1020432"/>
                <a:gd name="connsiteY0" fmla="*/ 380547 h 416537"/>
                <a:gd name="connsiteX1" fmla="*/ 200026 w 1020432"/>
                <a:gd name="connsiteY1" fmla="*/ 411504 h 416537"/>
                <a:gd name="connsiteX2" fmla="*/ 414338 w 1020432"/>
                <a:gd name="connsiteY2" fmla="*/ 416266 h 416537"/>
                <a:gd name="connsiteX3" fmla="*/ 590551 w 1020432"/>
                <a:gd name="connsiteY3" fmla="*/ 409122 h 416537"/>
                <a:gd name="connsiteX4" fmla="*/ 821532 w 1020432"/>
                <a:gd name="connsiteY4" fmla="*/ 366260 h 416537"/>
                <a:gd name="connsiteX5" fmla="*/ 950119 w 1020432"/>
                <a:gd name="connsiteY5" fmla="*/ 316254 h 416537"/>
                <a:gd name="connsiteX6" fmla="*/ 1004888 w 1020432"/>
                <a:gd name="connsiteY6" fmla="*/ 254341 h 416537"/>
                <a:gd name="connsiteX7" fmla="*/ 1002507 w 1020432"/>
                <a:gd name="connsiteY7" fmla="*/ 218622 h 416537"/>
                <a:gd name="connsiteX8" fmla="*/ 976313 w 1020432"/>
                <a:gd name="connsiteY8" fmla="*/ 173379 h 416537"/>
                <a:gd name="connsiteX9" fmla="*/ 1004887 w 1020432"/>
                <a:gd name="connsiteY9" fmla="*/ 9074 h 416537"/>
                <a:gd name="connsiteX10" fmla="*/ 892969 w 1020432"/>
                <a:gd name="connsiteY10" fmla="*/ 94797 h 416537"/>
                <a:gd name="connsiteX11" fmla="*/ 738188 w 1020432"/>
                <a:gd name="connsiteY11" fmla="*/ 144804 h 416537"/>
                <a:gd name="connsiteX12" fmla="*/ 588169 w 1020432"/>
                <a:gd name="connsiteY12" fmla="*/ 166235 h 416537"/>
                <a:gd name="connsiteX13" fmla="*/ 411957 w 1020432"/>
                <a:gd name="connsiteY13" fmla="*/ 221004 h 416537"/>
                <a:gd name="connsiteX14" fmla="*/ 219076 w 1020432"/>
                <a:gd name="connsiteY14" fmla="*/ 290059 h 416537"/>
                <a:gd name="connsiteX15" fmla="*/ 0 w 1020432"/>
                <a:gd name="connsiteY15" fmla="*/ 380547 h 416537"/>
                <a:gd name="connsiteX0" fmla="*/ 0 w 1009232"/>
                <a:gd name="connsiteY0" fmla="*/ 371473 h 407463"/>
                <a:gd name="connsiteX1" fmla="*/ 200026 w 1009232"/>
                <a:gd name="connsiteY1" fmla="*/ 402430 h 407463"/>
                <a:gd name="connsiteX2" fmla="*/ 414338 w 1009232"/>
                <a:gd name="connsiteY2" fmla="*/ 407192 h 407463"/>
                <a:gd name="connsiteX3" fmla="*/ 590551 w 1009232"/>
                <a:gd name="connsiteY3" fmla="*/ 400048 h 407463"/>
                <a:gd name="connsiteX4" fmla="*/ 821532 w 1009232"/>
                <a:gd name="connsiteY4" fmla="*/ 357186 h 407463"/>
                <a:gd name="connsiteX5" fmla="*/ 950119 w 1009232"/>
                <a:gd name="connsiteY5" fmla="*/ 307180 h 407463"/>
                <a:gd name="connsiteX6" fmla="*/ 1004888 w 1009232"/>
                <a:gd name="connsiteY6" fmla="*/ 245267 h 407463"/>
                <a:gd name="connsiteX7" fmla="*/ 1002507 w 1009232"/>
                <a:gd name="connsiteY7" fmla="*/ 209548 h 407463"/>
                <a:gd name="connsiteX8" fmla="*/ 976313 w 1009232"/>
                <a:gd name="connsiteY8" fmla="*/ 164305 h 407463"/>
                <a:gd name="connsiteX9" fmla="*/ 1004887 w 1009232"/>
                <a:gd name="connsiteY9" fmla="*/ 0 h 407463"/>
                <a:gd name="connsiteX10" fmla="*/ 892969 w 1009232"/>
                <a:gd name="connsiteY10" fmla="*/ 85723 h 407463"/>
                <a:gd name="connsiteX11" fmla="*/ 738188 w 1009232"/>
                <a:gd name="connsiteY11" fmla="*/ 135730 h 407463"/>
                <a:gd name="connsiteX12" fmla="*/ 588169 w 1009232"/>
                <a:gd name="connsiteY12" fmla="*/ 157161 h 407463"/>
                <a:gd name="connsiteX13" fmla="*/ 411957 w 1009232"/>
                <a:gd name="connsiteY13" fmla="*/ 211930 h 407463"/>
                <a:gd name="connsiteX14" fmla="*/ 219076 w 1009232"/>
                <a:gd name="connsiteY14" fmla="*/ 280985 h 407463"/>
                <a:gd name="connsiteX15" fmla="*/ 0 w 1009232"/>
                <a:gd name="connsiteY15" fmla="*/ 371473 h 407463"/>
                <a:gd name="connsiteX0" fmla="*/ 0 w 1009232"/>
                <a:gd name="connsiteY0" fmla="*/ 373855 h 409845"/>
                <a:gd name="connsiteX1" fmla="*/ 200026 w 1009232"/>
                <a:gd name="connsiteY1" fmla="*/ 404812 h 409845"/>
                <a:gd name="connsiteX2" fmla="*/ 414338 w 1009232"/>
                <a:gd name="connsiteY2" fmla="*/ 409574 h 409845"/>
                <a:gd name="connsiteX3" fmla="*/ 590551 w 1009232"/>
                <a:gd name="connsiteY3" fmla="*/ 402430 h 409845"/>
                <a:gd name="connsiteX4" fmla="*/ 821532 w 1009232"/>
                <a:gd name="connsiteY4" fmla="*/ 359568 h 409845"/>
                <a:gd name="connsiteX5" fmla="*/ 950119 w 1009232"/>
                <a:gd name="connsiteY5" fmla="*/ 309562 h 409845"/>
                <a:gd name="connsiteX6" fmla="*/ 1004888 w 1009232"/>
                <a:gd name="connsiteY6" fmla="*/ 247649 h 409845"/>
                <a:gd name="connsiteX7" fmla="*/ 1002507 w 1009232"/>
                <a:gd name="connsiteY7" fmla="*/ 211930 h 409845"/>
                <a:gd name="connsiteX8" fmla="*/ 976313 w 1009232"/>
                <a:gd name="connsiteY8" fmla="*/ 166687 h 409845"/>
                <a:gd name="connsiteX9" fmla="*/ 1004887 w 1009232"/>
                <a:gd name="connsiteY9" fmla="*/ 0 h 409845"/>
                <a:gd name="connsiteX10" fmla="*/ 892969 w 1009232"/>
                <a:gd name="connsiteY10" fmla="*/ 88105 h 409845"/>
                <a:gd name="connsiteX11" fmla="*/ 738188 w 1009232"/>
                <a:gd name="connsiteY11" fmla="*/ 138112 h 409845"/>
                <a:gd name="connsiteX12" fmla="*/ 588169 w 1009232"/>
                <a:gd name="connsiteY12" fmla="*/ 159543 h 409845"/>
                <a:gd name="connsiteX13" fmla="*/ 411957 w 1009232"/>
                <a:gd name="connsiteY13" fmla="*/ 214312 h 409845"/>
                <a:gd name="connsiteX14" fmla="*/ 219076 w 1009232"/>
                <a:gd name="connsiteY14" fmla="*/ 283367 h 409845"/>
                <a:gd name="connsiteX15" fmla="*/ 0 w 1009232"/>
                <a:gd name="connsiteY15" fmla="*/ 373855 h 409845"/>
                <a:gd name="connsiteX0" fmla="*/ 0 w 1016483"/>
                <a:gd name="connsiteY0" fmla="*/ 373855 h 409845"/>
                <a:gd name="connsiteX1" fmla="*/ 200026 w 1016483"/>
                <a:gd name="connsiteY1" fmla="*/ 404812 h 409845"/>
                <a:gd name="connsiteX2" fmla="*/ 414338 w 1016483"/>
                <a:gd name="connsiteY2" fmla="*/ 409574 h 409845"/>
                <a:gd name="connsiteX3" fmla="*/ 590551 w 1016483"/>
                <a:gd name="connsiteY3" fmla="*/ 402430 h 409845"/>
                <a:gd name="connsiteX4" fmla="*/ 821532 w 1016483"/>
                <a:gd name="connsiteY4" fmla="*/ 359568 h 409845"/>
                <a:gd name="connsiteX5" fmla="*/ 950119 w 1016483"/>
                <a:gd name="connsiteY5" fmla="*/ 309562 h 409845"/>
                <a:gd name="connsiteX6" fmla="*/ 1004888 w 1016483"/>
                <a:gd name="connsiteY6" fmla="*/ 247649 h 409845"/>
                <a:gd name="connsiteX7" fmla="*/ 1014413 w 1016483"/>
                <a:gd name="connsiteY7" fmla="*/ 178592 h 409845"/>
                <a:gd name="connsiteX8" fmla="*/ 976313 w 1016483"/>
                <a:gd name="connsiteY8" fmla="*/ 166687 h 409845"/>
                <a:gd name="connsiteX9" fmla="*/ 1004887 w 1016483"/>
                <a:gd name="connsiteY9" fmla="*/ 0 h 409845"/>
                <a:gd name="connsiteX10" fmla="*/ 892969 w 1016483"/>
                <a:gd name="connsiteY10" fmla="*/ 88105 h 409845"/>
                <a:gd name="connsiteX11" fmla="*/ 738188 w 1016483"/>
                <a:gd name="connsiteY11" fmla="*/ 138112 h 409845"/>
                <a:gd name="connsiteX12" fmla="*/ 588169 w 1016483"/>
                <a:gd name="connsiteY12" fmla="*/ 159543 h 409845"/>
                <a:gd name="connsiteX13" fmla="*/ 411957 w 1016483"/>
                <a:gd name="connsiteY13" fmla="*/ 214312 h 409845"/>
                <a:gd name="connsiteX14" fmla="*/ 219076 w 1016483"/>
                <a:gd name="connsiteY14" fmla="*/ 283367 h 409845"/>
                <a:gd name="connsiteX15" fmla="*/ 0 w 1016483"/>
                <a:gd name="connsiteY15" fmla="*/ 373855 h 409845"/>
                <a:gd name="connsiteX0" fmla="*/ 0 w 1017246"/>
                <a:gd name="connsiteY0" fmla="*/ 375729 h 411719"/>
                <a:gd name="connsiteX1" fmla="*/ 200026 w 1017246"/>
                <a:gd name="connsiteY1" fmla="*/ 406686 h 411719"/>
                <a:gd name="connsiteX2" fmla="*/ 414338 w 1017246"/>
                <a:gd name="connsiteY2" fmla="*/ 411448 h 411719"/>
                <a:gd name="connsiteX3" fmla="*/ 590551 w 1017246"/>
                <a:gd name="connsiteY3" fmla="*/ 404304 h 411719"/>
                <a:gd name="connsiteX4" fmla="*/ 821532 w 1017246"/>
                <a:gd name="connsiteY4" fmla="*/ 361442 h 411719"/>
                <a:gd name="connsiteX5" fmla="*/ 950119 w 1017246"/>
                <a:gd name="connsiteY5" fmla="*/ 311436 h 411719"/>
                <a:gd name="connsiteX6" fmla="*/ 1004888 w 1017246"/>
                <a:gd name="connsiteY6" fmla="*/ 249523 h 411719"/>
                <a:gd name="connsiteX7" fmla="*/ 1014413 w 1017246"/>
                <a:gd name="connsiteY7" fmla="*/ 180466 h 411719"/>
                <a:gd name="connsiteX8" fmla="*/ 1004887 w 1017246"/>
                <a:gd name="connsiteY8" fmla="*/ 1874 h 411719"/>
                <a:gd name="connsiteX9" fmla="*/ 892969 w 1017246"/>
                <a:gd name="connsiteY9" fmla="*/ 89979 h 411719"/>
                <a:gd name="connsiteX10" fmla="*/ 738188 w 1017246"/>
                <a:gd name="connsiteY10" fmla="*/ 139986 h 411719"/>
                <a:gd name="connsiteX11" fmla="*/ 588169 w 1017246"/>
                <a:gd name="connsiteY11" fmla="*/ 161417 h 411719"/>
                <a:gd name="connsiteX12" fmla="*/ 411957 w 1017246"/>
                <a:gd name="connsiteY12" fmla="*/ 216186 h 411719"/>
                <a:gd name="connsiteX13" fmla="*/ 219076 w 1017246"/>
                <a:gd name="connsiteY13" fmla="*/ 285241 h 411719"/>
                <a:gd name="connsiteX14" fmla="*/ 0 w 1017246"/>
                <a:gd name="connsiteY14" fmla="*/ 375729 h 411719"/>
                <a:gd name="connsiteX0" fmla="*/ 0 w 1017246"/>
                <a:gd name="connsiteY0" fmla="*/ 375729 h 411719"/>
                <a:gd name="connsiteX1" fmla="*/ 200026 w 1017246"/>
                <a:gd name="connsiteY1" fmla="*/ 406686 h 411719"/>
                <a:gd name="connsiteX2" fmla="*/ 414338 w 1017246"/>
                <a:gd name="connsiteY2" fmla="*/ 411448 h 411719"/>
                <a:gd name="connsiteX3" fmla="*/ 590551 w 1017246"/>
                <a:gd name="connsiteY3" fmla="*/ 404304 h 411719"/>
                <a:gd name="connsiteX4" fmla="*/ 821532 w 1017246"/>
                <a:gd name="connsiteY4" fmla="*/ 361442 h 411719"/>
                <a:gd name="connsiteX5" fmla="*/ 950119 w 1017246"/>
                <a:gd name="connsiteY5" fmla="*/ 311436 h 411719"/>
                <a:gd name="connsiteX6" fmla="*/ 1004888 w 1017246"/>
                <a:gd name="connsiteY6" fmla="*/ 249523 h 411719"/>
                <a:gd name="connsiteX7" fmla="*/ 1014413 w 1017246"/>
                <a:gd name="connsiteY7" fmla="*/ 130460 h 411719"/>
                <a:gd name="connsiteX8" fmla="*/ 1004887 w 1017246"/>
                <a:gd name="connsiteY8" fmla="*/ 1874 h 411719"/>
                <a:gd name="connsiteX9" fmla="*/ 892969 w 1017246"/>
                <a:gd name="connsiteY9" fmla="*/ 89979 h 411719"/>
                <a:gd name="connsiteX10" fmla="*/ 738188 w 1017246"/>
                <a:gd name="connsiteY10" fmla="*/ 139986 h 411719"/>
                <a:gd name="connsiteX11" fmla="*/ 588169 w 1017246"/>
                <a:gd name="connsiteY11" fmla="*/ 161417 h 411719"/>
                <a:gd name="connsiteX12" fmla="*/ 411957 w 1017246"/>
                <a:gd name="connsiteY12" fmla="*/ 216186 h 411719"/>
                <a:gd name="connsiteX13" fmla="*/ 219076 w 1017246"/>
                <a:gd name="connsiteY13" fmla="*/ 285241 h 411719"/>
                <a:gd name="connsiteX14" fmla="*/ 0 w 1017246"/>
                <a:gd name="connsiteY14" fmla="*/ 375729 h 411719"/>
                <a:gd name="connsiteX0" fmla="*/ 0 w 1015595"/>
                <a:gd name="connsiteY0" fmla="*/ 378647 h 414637"/>
                <a:gd name="connsiteX1" fmla="*/ 200026 w 1015595"/>
                <a:gd name="connsiteY1" fmla="*/ 409604 h 414637"/>
                <a:gd name="connsiteX2" fmla="*/ 414338 w 1015595"/>
                <a:gd name="connsiteY2" fmla="*/ 414366 h 414637"/>
                <a:gd name="connsiteX3" fmla="*/ 590551 w 1015595"/>
                <a:gd name="connsiteY3" fmla="*/ 407222 h 414637"/>
                <a:gd name="connsiteX4" fmla="*/ 821532 w 1015595"/>
                <a:gd name="connsiteY4" fmla="*/ 364360 h 414637"/>
                <a:gd name="connsiteX5" fmla="*/ 950119 w 1015595"/>
                <a:gd name="connsiteY5" fmla="*/ 314354 h 414637"/>
                <a:gd name="connsiteX6" fmla="*/ 1004888 w 1015595"/>
                <a:gd name="connsiteY6" fmla="*/ 252441 h 414637"/>
                <a:gd name="connsiteX7" fmla="*/ 1004887 w 1015595"/>
                <a:gd name="connsiteY7" fmla="*/ 4792 h 414637"/>
                <a:gd name="connsiteX8" fmla="*/ 892969 w 1015595"/>
                <a:gd name="connsiteY8" fmla="*/ 92897 h 414637"/>
                <a:gd name="connsiteX9" fmla="*/ 738188 w 1015595"/>
                <a:gd name="connsiteY9" fmla="*/ 142904 h 414637"/>
                <a:gd name="connsiteX10" fmla="*/ 588169 w 1015595"/>
                <a:gd name="connsiteY10" fmla="*/ 164335 h 414637"/>
                <a:gd name="connsiteX11" fmla="*/ 411957 w 1015595"/>
                <a:gd name="connsiteY11" fmla="*/ 219104 h 414637"/>
                <a:gd name="connsiteX12" fmla="*/ 219076 w 1015595"/>
                <a:gd name="connsiteY12" fmla="*/ 288159 h 414637"/>
                <a:gd name="connsiteX13" fmla="*/ 0 w 1015595"/>
                <a:gd name="connsiteY13" fmla="*/ 378647 h 414637"/>
                <a:gd name="connsiteX0" fmla="*/ 0 w 1008857"/>
                <a:gd name="connsiteY0" fmla="*/ 378647 h 414637"/>
                <a:gd name="connsiteX1" fmla="*/ 200026 w 1008857"/>
                <a:gd name="connsiteY1" fmla="*/ 409604 h 414637"/>
                <a:gd name="connsiteX2" fmla="*/ 414338 w 1008857"/>
                <a:gd name="connsiteY2" fmla="*/ 414366 h 414637"/>
                <a:gd name="connsiteX3" fmla="*/ 590551 w 1008857"/>
                <a:gd name="connsiteY3" fmla="*/ 407222 h 414637"/>
                <a:gd name="connsiteX4" fmla="*/ 821532 w 1008857"/>
                <a:gd name="connsiteY4" fmla="*/ 364360 h 414637"/>
                <a:gd name="connsiteX5" fmla="*/ 950119 w 1008857"/>
                <a:gd name="connsiteY5" fmla="*/ 314354 h 414637"/>
                <a:gd name="connsiteX6" fmla="*/ 1004888 w 1008857"/>
                <a:gd name="connsiteY6" fmla="*/ 252441 h 414637"/>
                <a:gd name="connsiteX7" fmla="*/ 1004887 w 1008857"/>
                <a:gd name="connsiteY7" fmla="*/ 4792 h 414637"/>
                <a:gd name="connsiteX8" fmla="*/ 892969 w 1008857"/>
                <a:gd name="connsiteY8" fmla="*/ 92897 h 414637"/>
                <a:gd name="connsiteX9" fmla="*/ 738188 w 1008857"/>
                <a:gd name="connsiteY9" fmla="*/ 142904 h 414637"/>
                <a:gd name="connsiteX10" fmla="*/ 588169 w 1008857"/>
                <a:gd name="connsiteY10" fmla="*/ 164335 h 414637"/>
                <a:gd name="connsiteX11" fmla="*/ 411957 w 1008857"/>
                <a:gd name="connsiteY11" fmla="*/ 219104 h 414637"/>
                <a:gd name="connsiteX12" fmla="*/ 219076 w 1008857"/>
                <a:gd name="connsiteY12" fmla="*/ 288159 h 414637"/>
                <a:gd name="connsiteX13" fmla="*/ 0 w 1008857"/>
                <a:gd name="connsiteY13" fmla="*/ 378647 h 414637"/>
                <a:gd name="connsiteX0" fmla="*/ 0 w 1008857"/>
                <a:gd name="connsiteY0" fmla="*/ 373855 h 409845"/>
                <a:gd name="connsiteX1" fmla="*/ 200026 w 1008857"/>
                <a:gd name="connsiteY1" fmla="*/ 404812 h 409845"/>
                <a:gd name="connsiteX2" fmla="*/ 414338 w 1008857"/>
                <a:gd name="connsiteY2" fmla="*/ 409574 h 409845"/>
                <a:gd name="connsiteX3" fmla="*/ 590551 w 1008857"/>
                <a:gd name="connsiteY3" fmla="*/ 402430 h 409845"/>
                <a:gd name="connsiteX4" fmla="*/ 821532 w 1008857"/>
                <a:gd name="connsiteY4" fmla="*/ 359568 h 409845"/>
                <a:gd name="connsiteX5" fmla="*/ 950119 w 1008857"/>
                <a:gd name="connsiteY5" fmla="*/ 309562 h 409845"/>
                <a:gd name="connsiteX6" fmla="*/ 1004888 w 1008857"/>
                <a:gd name="connsiteY6" fmla="*/ 247649 h 409845"/>
                <a:gd name="connsiteX7" fmla="*/ 1004887 w 1008857"/>
                <a:gd name="connsiteY7" fmla="*/ 0 h 409845"/>
                <a:gd name="connsiteX8" fmla="*/ 892969 w 1008857"/>
                <a:gd name="connsiteY8" fmla="*/ 88105 h 409845"/>
                <a:gd name="connsiteX9" fmla="*/ 738188 w 1008857"/>
                <a:gd name="connsiteY9" fmla="*/ 138112 h 409845"/>
                <a:gd name="connsiteX10" fmla="*/ 588169 w 1008857"/>
                <a:gd name="connsiteY10" fmla="*/ 159543 h 409845"/>
                <a:gd name="connsiteX11" fmla="*/ 411957 w 1008857"/>
                <a:gd name="connsiteY11" fmla="*/ 214312 h 409845"/>
                <a:gd name="connsiteX12" fmla="*/ 219076 w 1008857"/>
                <a:gd name="connsiteY12" fmla="*/ 283367 h 409845"/>
                <a:gd name="connsiteX13" fmla="*/ 0 w 1008857"/>
                <a:gd name="connsiteY13" fmla="*/ 373855 h 409845"/>
                <a:gd name="connsiteX0" fmla="*/ 0 w 1010846"/>
                <a:gd name="connsiteY0" fmla="*/ 390523 h 426513"/>
                <a:gd name="connsiteX1" fmla="*/ 200026 w 1010846"/>
                <a:gd name="connsiteY1" fmla="*/ 421480 h 426513"/>
                <a:gd name="connsiteX2" fmla="*/ 414338 w 1010846"/>
                <a:gd name="connsiteY2" fmla="*/ 426242 h 426513"/>
                <a:gd name="connsiteX3" fmla="*/ 590551 w 1010846"/>
                <a:gd name="connsiteY3" fmla="*/ 419098 h 426513"/>
                <a:gd name="connsiteX4" fmla="*/ 821532 w 1010846"/>
                <a:gd name="connsiteY4" fmla="*/ 376236 h 426513"/>
                <a:gd name="connsiteX5" fmla="*/ 950119 w 1010846"/>
                <a:gd name="connsiteY5" fmla="*/ 326230 h 426513"/>
                <a:gd name="connsiteX6" fmla="*/ 1004888 w 1010846"/>
                <a:gd name="connsiteY6" fmla="*/ 264317 h 426513"/>
                <a:gd name="connsiteX7" fmla="*/ 1009650 w 1010846"/>
                <a:gd name="connsiteY7" fmla="*/ 0 h 426513"/>
                <a:gd name="connsiteX8" fmla="*/ 892969 w 1010846"/>
                <a:gd name="connsiteY8" fmla="*/ 104773 h 426513"/>
                <a:gd name="connsiteX9" fmla="*/ 738188 w 1010846"/>
                <a:gd name="connsiteY9" fmla="*/ 154780 h 426513"/>
                <a:gd name="connsiteX10" fmla="*/ 588169 w 1010846"/>
                <a:gd name="connsiteY10" fmla="*/ 176211 h 426513"/>
                <a:gd name="connsiteX11" fmla="*/ 411957 w 1010846"/>
                <a:gd name="connsiteY11" fmla="*/ 230980 h 426513"/>
                <a:gd name="connsiteX12" fmla="*/ 219076 w 1010846"/>
                <a:gd name="connsiteY12" fmla="*/ 300035 h 426513"/>
                <a:gd name="connsiteX13" fmla="*/ 0 w 1010846"/>
                <a:gd name="connsiteY13" fmla="*/ 390523 h 426513"/>
                <a:gd name="connsiteX0" fmla="*/ 0 w 1009650"/>
                <a:gd name="connsiteY0" fmla="*/ 390523 h 426513"/>
                <a:gd name="connsiteX1" fmla="*/ 200026 w 1009650"/>
                <a:gd name="connsiteY1" fmla="*/ 421480 h 426513"/>
                <a:gd name="connsiteX2" fmla="*/ 414338 w 1009650"/>
                <a:gd name="connsiteY2" fmla="*/ 426242 h 426513"/>
                <a:gd name="connsiteX3" fmla="*/ 590551 w 1009650"/>
                <a:gd name="connsiteY3" fmla="*/ 419098 h 426513"/>
                <a:gd name="connsiteX4" fmla="*/ 821532 w 1009650"/>
                <a:gd name="connsiteY4" fmla="*/ 376236 h 426513"/>
                <a:gd name="connsiteX5" fmla="*/ 950119 w 1009650"/>
                <a:gd name="connsiteY5" fmla="*/ 326230 h 426513"/>
                <a:gd name="connsiteX6" fmla="*/ 1004888 w 1009650"/>
                <a:gd name="connsiteY6" fmla="*/ 264317 h 426513"/>
                <a:gd name="connsiteX7" fmla="*/ 1009650 w 1009650"/>
                <a:gd name="connsiteY7" fmla="*/ 0 h 426513"/>
                <a:gd name="connsiteX8" fmla="*/ 892969 w 1009650"/>
                <a:gd name="connsiteY8" fmla="*/ 104773 h 426513"/>
                <a:gd name="connsiteX9" fmla="*/ 738188 w 1009650"/>
                <a:gd name="connsiteY9" fmla="*/ 154780 h 426513"/>
                <a:gd name="connsiteX10" fmla="*/ 588169 w 1009650"/>
                <a:gd name="connsiteY10" fmla="*/ 176211 h 426513"/>
                <a:gd name="connsiteX11" fmla="*/ 411957 w 1009650"/>
                <a:gd name="connsiteY11" fmla="*/ 230980 h 426513"/>
                <a:gd name="connsiteX12" fmla="*/ 219076 w 1009650"/>
                <a:gd name="connsiteY12" fmla="*/ 300035 h 426513"/>
                <a:gd name="connsiteX13" fmla="*/ 0 w 1009650"/>
                <a:gd name="connsiteY13" fmla="*/ 390523 h 426513"/>
                <a:gd name="connsiteX0" fmla="*/ 0 w 1009650"/>
                <a:gd name="connsiteY0" fmla="*/ 390523 h 426513"/>
                <a:gd name="connsiteX1" fmla="*/ 200026 w 1009650"/>
                <a:gd name="connsiteY1" fmla="*/ 421480 h 426513"/>
                <a:gd name="connsiteX2" fmla="*/ 414338 w 1009650"/>
                <a:gd name="connsiteY2" fmla="*/ 426242 h 426513"/>
                <a:gd name="connsiteX3" fmla="*/ 590551 w 1009650"/>
                <a:gd name="connsiteY3" fmla="*/ 419098 h 426513"/>
                <a:gd name="connsiteX4" fmla="*/ 821532 w 1009650"/>
                <a:gd name="connsiteY4" fmla="*/ 376236 h 426513"/>
                <a:gd name="connsiteX5" fmla="*/ 950119 w 1009650"/>
                <a:gd name="connsiteY5" fmla="*/ 326230 h 426513"/>
                <a:gd name="connsiteX6" fmla="*/ 1004888 w 1009650"/>
                <a:gd name="connsiteY6" fmla="*/ 264317 h 426513"/>
                <a:gd name="connsiteX7" fmla="*/ 1009650 w 1009650"/>
                <a:gd name="connsiteY7" fmla="*/ 0 h 426513"/>
                <a:gd name="connsiteX8" fmla="*/ 892969 w 1009650"/>
                <a:gd name="connsiteY8" fmla="*/ 104773 h 426513"/>
                <a:gd name="connsiteX9" fmla="*/ 738188 w 1009650"/>
                <a:gd name="connsiteY9" fmla="*/ 154780 h 426513"/>
                <a:gd name="connsiteX10" fmla="*/ 588169 w 1009650"/>
                <a:gd name="connsiteY10" fmla="*/ 176211 h 426513"/>
                <a:gd name="connsiteX11" fmla="*/ 411957 w 1009650"/>
                <a:gd name="connsiteY11" fmla="*/ 230980 h 426513"/>
                <a:gd name="connsiteX12" fmla="*/ 219076 w 1009650"/>
                <a:gd name="connsiteY12" fmla="*/ 300035 h 426513"/>
                <a:gd name="connsiteX13" fmla="*/ 0 w 1009650"/>
                <a:gd name="connsiteY13" fmla="*/ 390523 h 426513"/>
                <a:gd name="connsiteX0" fmla="*/ 0 w 1009650"/>
                <a:gd name="connsiteY0" fmla="*/ 390523 h 426513"/>
                <a:gd name="connsiteX1" fmla="*/ 200026 w 1009650"/>
                <a:gd name="connsiteY1" fmla="*/ 421480 h 426513"/>
                <a:gd name="connsiteX2" fmla="*/ 414338 w 1009650"/>
                <a:gd name="connsiteY2" fmla="*/ 426242 h 426513"/>
                <a:gd name="connsiteX3" fmla="*/ 590551 w 1009650"/>
                <a:gd name="connsiteY3" fmla="*/ 419098 h 426513"/>
                <a:gd name="connsiteX4" fmla="*/ 821532 w 1009650"/>
                <a:gd name="connsiteY4" fmla="*/ 376236 h 426513"/>
                <a:gd name="connsiteX5" fmla="*/ 931069 w 1009650"/>
                <a:gd name="connsiteY5" fmla="*/ 338136 h 426513"/>
                <a:gd name="connsiteX6" fmla="*/ 1004888 w 1009650"/>
                <a:gd name="connsiteY6" fmla="*/ 264317 h 426513"/>
                <a:gd name="connsiteX7" fmla="*/ 1009650 w 1009650"/>
                <a:gd name="connsiteY7" fmla="*/ 0 h 426513"/>
                <a:gd name="connsiteX8" fmla="*/ 892969 w 1009650"/>
                <a:gd name="connsiteY8" fmla="*/ 104773 h 426513"/>
                <a:gd name="connsiteX9" fmla="*/ 738188 w 1009650"/>
                <a:gd name="connsiteY9" fmla="*/ 154780 h 426513"/>
                <a:gd name="connsiteX10" fmla="*/ 588169 w 1009650"/>
                <a:gd name="connsiteY10" fmla="*/ 176211 h 426513"/>
                <a:gd name="connsiteX11" fmla="*/ 411957 w 1009650"/>
                <a:gd name="connsiteY11" fmla="*/ 230980 h 426513"/>
                <a:gd name="connsiteX12" fmla="*/ 219076 w 1009650"/>
                <a:gd name="connsiteY12" fmla="*/ 300035 h 426513"/>
                <a:gd name="connsiteX13" fmla="*/ 0 w 1009650"/>
                <a:gd name="connsiteY13" fmla="*/ 390523 h 426513"/>
                <a:gd name="connsiteX0" fmla="*/ 0 w 1009650"/>
                <a:gd name="connsiteY0" fmla="*/ 390523 h 426513"/>
                <a:gd name="connsiteX1" fmla="*/ 200026 w 1009650"/>
                <a:gd name="connsiteY1" fmla="*/ 421480 h 426513"/>
                <a:gd name="connsiteX2" fmla="*/ 414338 w 1009650"/>
                <a:gd name="connsiteY2" fmla="*/ 426242 h 426513"/>
                <a:gd name="connsiteX3" fmla="*/ 590551 w 1009650"/>
                <a:gd name="connsiteY3" fmla="*/ 419098 h 426513"/>
                <a:gd name="connsiteX4" fmla="*/ 790576 w 1009650"/>
                <a:gd name="connsiteY4" fmla="*/ 383380 h 426513"/>
                <a:gd name="connsiteX5" fmla="*/ 931069 w 1009650"/>
                <a:gd name="connsiteY5" fmla="*/ 338136 h 426513"/>
                <a:gd name="connsiteX6" fmla="*/ 1004888 w 1009650"/>
                <a:gd name="connsiteY6" fmla="*/ 264317 h 426513"/>
                <a:gd name="connsiteX7" fmla="*/ 1009650 w 1009650"/>
                <a:gd name="connsiteY7" fmla="*/ 0 h 426513"/>
                <a:gd name="connsiteX8" fmla="*/ 892969 w 1009650"/>
                <a:gd name="connsiteY8" fmla="*/ 104773 h 426513"/>
                <a:gd name="connsiteX9" fmla="*/ 738188 w 1009650"/>
                <a:gd name="connsiteY9" fmla="*/ 154780 h 426513"/>
                <a:gd name="connsiteX10" fmla="*/ 588169 w 1009650"/>
                <a:gd name="connsiteY10" fmla="*/ 176211 h 426513"/>
                <a:gd name="connsiteX11" fmla="*/ 411957 w 1009650"/>
                <a:gd name="connsiteY11" fmla="*/ 230980 h 426513"/>
                <a:gd name="connsiteX12" fmla="*/ 219076 w 1009650"/>
                <a:gd name="connsiteY12" fmla="*/ 300035 h 426513"/>
                <a:gd name="connsiteX13" fmla="*/ 0 w 1009650"/>
                <a:gd name="connsiteY13" fmla="*/ 390523 h 426513"/>
                <a:gd name="connsiteX0" fmla="*/ 0 w 1019573"/>
                <a:gd name="connsiteY0" fmla="*/ 390523 h 426513"/>
                <a:gd name="connsiteX1" fmla="*/ 200026 w 1019573"/>
                <a:gd name="connsiteY1" fmla="*/ 421480 h 426513"/>
                <a:gd name="connsiteX2" fmla="*/ 414338 w 1019573"/>
                <a:gd name="connsiteY2" fmla="*/ 426242 h 426513"/>
                <a:gd name="connsiteX3" fmla="*/ 590551 w 1019573"/>
                <a:gd name="connsiteY3" fmla="*/ 419098 h 426513"/>
                <a:gd name="connsiteX4" fmla="*/ 790576 w 1019573"/>
                <a:gd name="connsiteY4" fmla="*/ 383380 h 426513"/>
                <a:gd name="connsiteX5" fmla="*/ 931069 w 1019573"/>
                <a:gd name="connsiteY5" fmla="*/ 338136 h 426513"/>
                <a:gd name="connsiteX6" fmla="*/ 1019176 w 1019573"/>
                <a:gd name="connsiteY6" fmla="*/ 195261 h 426513"/>
                <a:gd name="connsiteX7" fmla="*/ 1009650 w 1019573"/>
                <a:gd name="connsiteY7" fmla="*/ 0 h 426513"/>
                <a:gd name="connsiteX8" fmla="*/ 892969 w 1019573"/>
                <a:gd name="connsiteY8" fmla="*/ 104773 h 426513"/>
                <a:gd name="connsiteX9" fmla="*/ 738188 w 1019573"/>
                <a:gd name="connsiteY9" fmla="*/ 154780 h 426513"/>
                <a:gd name="connsiteX10" fmla="*/ 588169 w 1019573"/>
                <a:gd name="connsiteY10" fmla="*/ 176211 h 426513"/>
                <a:gd name="connsiteX11" fmla="*/ 411957 w 1019573"/>
                <a:gd name="connsiteY11" fmla="*/ 230980 h 426513"/>
                <a:gd name="connsiteX12" fmla="*/ 219076 w 1019573"/>
                <a:gd name="connsiteY12" fmla="*/ 300035 h 426513"/>
                <a:gd name="connsiteX13" fmla="*/ 0 w 1019573"/>
                <a:gd name="connsiteY13" fmla="*/ 390523 h 426513"/>
                <a:gd name="connsiteX0" fmla="*/ 0 w 1019573"/>
                <a:gd name="connsiteY0" fmla="*/ 390523 h 426513"/>
                <a:gd name="connsiteX1" fmla="*/ 200026 w 1019573"/>
                <a:gd name="connsiteY1" fmla="*/ 421480 h 426513"/>
                <a:gd name="connsiteX2" fmla="*/ 414338 w 1019573"/>
                <a:gd name="connsiteY2" fmla="*/ 426242 h 426513"/>
                <a:gd name="connsiteX3" fmla="*/ 590551 w 1019573"/>
                <a:gd name="connsiteY3" fmla="*/ 419098 h 426513"/>
                <a:gd name="connsiteX4" fmla="*/ 790576 w 1019573"/>
                <a:gd name="connsiteY4" fmla="*/ 383380 h 426513"/>
                <a:gd name="connsiteX5" fmla="*/ 871538 w 1019573"/>
                <a:gd name="connsiteY5" fmla="*/ 300036 h 426513"/>
                <a:gd name="connsiteX6" fmla="*/ 1019176 w 1019573"/>
                <a:gd name="connsiteY6" fmla="*/ 195261 h 426513"/>
                <a:gd name="connsiteX7" fmla="*/ 1009650 w 1019573"/>
                <a:gd name="connsiteY7" fmla="*/ 0 h 426513"/>
                <a:gd name="connsiteX8" fmla="*/ 892969 w 1019573"/>
                <a:gd name="connsiteY8" fmla="*/ 104773 h 426513"/>
                <a:gd name="connsiteX9" fmla="*/ 738188 w 1019573"/>
                <a:gd name="connsiteY9" fmla="*/ 154780 h 426513"/>
                <a:gd name="connsiteX10" fmla="*/ 588169 w 1019573"/>
                <a:gd name="connsiteY10" fmla="*/ 176211 h 426513"/>
                <a:gd name="connsiteX11" fmla="*/ 411957 w 1019573"/>
                <a:gd name="connsiteY11" fmla="*/ 230980 h 426513"/>
                <a:gd name="connsiteX12" fmla="*/ 219076 w 1019573"/>
                <a:gd name="connsiteY12" fmla="*/ 300035 h 426513"/>
                <a:gd name="connsiteX13" fmla="*/ 0 w 1019573"/>
                <a:gd name="connsiteY13" fmla="*/ 390523 h 426513"/>
                <a:gd name="connsiteX0" fmla="*/ 0 w 1019573"/>
                <a:gd name="connsiteY0" fmla="*/ 390523 h 427155"/>
                <a:gd name="connsiteX1" fmla="*/ 200026 w 1019573"/>
                <a:gd name="connsiteY1" fmla="*/ 421480 h 427155"/>
                <a:gd name="connsiteX2" fmla="*/ 414338 w 1019573"/>
                <a:gd name="connsiteY2" fmla="*/ 426242 h 427155"/>
                <a:gd name="connsiteX3" fmla="*/ 590551 w 1019573"/>
                <a:gd name="connsiteY3" fmla="*/ 419098 h 427155"/>
                <a:gd name="connsiteX4" fmla="*/ 640557 w 1019573"/>
                <a:gd name="connsiteY4" fmla="*/ 352424 h 427155"/>
                <a:gd name="connsiteX5" fmla="*/ 871538 w 1019573"/>
                <a:gd name="connsiteY5" fmla="*/ 300036 h 427155"/>
                <a:gd name="connsiteX6" fmla="*/ 1019176 w 1019573"/>
                <a:gd name="connsiteY6" fmla="*/ 195261 h 427155"/>
                <a:gd name="connsiteX7" fmla="*/ 1009650 w 1019573"/>
                <a:gd name="connsiteY7" fmla="*/ 0 h 427155"/>
                <a:gd name="connsiteX8" fmla="*/ 892969 w 1019573"/>
                <a:gd name="connsiteY8" fmla="*/ 104773 h 427155"/>
                <a:gd name="connsiteX9" fmla="*/ 738188 w 1019573"/>
                <a:gd name="connsiteY9" fmla="*/ 154780 h 427155"/>
                <a:gd name="connsiteX10" fmla="*/ 588169 w 1019573"/>
                <a:gd name="connsiteY10" fmla="*/ 176211 h 427155"/>
                <a:gd name="connsiteX11" fmla="*/ 411957 w 1019573"/>
                <a:gd name="connsiteY11" fmla="*/ 230980 h 427155"/>
                <a:gd name="connsiteX12" fmla="*/ 219076 w 1019573"/>
                <a:gd name="connsiteY12" fmla="*/ 300035 h 427155"/>
                <a:gd name="connsiteX13" fmla="*/ 0 w 1019573"/>
                <a:gd name="connsiteY13" fmla="*/ 390523 h 427155"/>
                <a:gd name="connsiteX0" fmla="*/ 0 w 1148161"/>
                <a:gd name="connsiteY0" fmla="*/ 873917 h 874134"/>
                <a:gd name="connsiteX1" fmla="*/ 328614 w 1148161"/>
                <a:gd name="connsiteY1" fmla="*/ 421480 h 874134"/>
                <a:gd name="connsiteX2" fmla="*/ 542926 w 1148161"/>
                <a:gd name="connsiteY2" fmla="*/ 426242 h 874134"/>
                <a:gd name="connsiteX3" fmla="*/ 719139 w 1148161"/>
                <a:gd name="connsiteY3" fmla="*/ 419098 h 874134"/>
                <a:gd name="connsiteX4" fmla="*/ 769145 w 1148161"/>
                <a:gd name="connsiteY4" fmla="*/ 352424 h 874134"/>
                <a:gd name="connsiteX5" fmla="*/ 1000126 w 1148161"/>
                <a:gd name="connsiteY5" fmla="*/ 300036 h 874134"/>
                <a:gd name="connsiteX6" fmla="*/ 1147764 w 1148161"/>
                <a:gd name="connsiteY6" fmla="*/ 195261 h 874134"/>
                <a:gd name="connsiteX7" fmla="*/ 1138238 w 1148161"/>
                <a:gd name="connsiteY7" fmla="*/ 0 h 874134"/>
                <a:gd name="connsiteX8" fmla="*/ 1021557 w 1148161"/>
                <a:gd name="connsiteY8" fmla="*/ 104773 h 874134"/>
                <a:gd name="connsiteX9" fmla="*/ 866776 w 1148161"/>
                <a:gd name="connsiteY9" fmla="*/ 154780 h 874134"/>
                <a:gd name="connsiteX10" fmla="*/ 716757 w 1148161"/>
                <a:gd name="connsiteY10" fmla="*/ 176211 h 874134"/>
                <a:gd name="connsiteX11" fmla="*/ 540545 w 1148161"/>
                <a:gd name="connsiteY11" fmla="*/ 230980 h 874134"/>
                <a:gd name="connsiteX12" fmla="*/ 347664 w 1148161"/>
                <a:gd name="connsiteY12" fmla="*/ 300035 h 874134"/>
                <a:gd name="connsiteX13" fmla="*/ 0 w 1148161"/>
                <a:gd name="connsiteY13" fmla="*/ 873917 h 874134"/>
                <a:gd name="connsiteX0" fmla="*/ 25215 w 1173376"/>
                <a:gd name="connsiteY0" fmla="*/ 873917 h 1191003"/>
                <a:gd name="connsiteX1" fmla="*/ 32360 w 1173376"/>
                <a:gd name="connsiteY1" fmla="*/ 1181099 h 1191003"/>
                <a:gd name="connsiteX2" fmla="*/ 568141 w 1173376"/>
                <a:gd name="connsiteY2" fmla="*/ 426242 h 1191003"/>
                <a:gd name="connsiteX3" fmla="*/ 744354 w 1173376"/>
                <a:gd name="connsiteY3" fmla="*/ 419098 h 1191003"/>
                <a:gd name="connsiteX4" fmla="*/ 794360 w 1173376"/>
                <a:gd name="connsiteY4" fmla="*/ 352424 h 1191003"/>
                <a:gd name="connsiteX5" fmla="*/ 1025341 w 1173376"/>
                <a:gd name="connsiteY5" fmla="*/ 300036 h 1191003"/>
                <a:gd name="connsiteX6" fmla="*/ 1172979 w 1173376"/>
                <a:gd name="connsiteY6" fmla="*/ 195261 h 1191003"/>
                <a:gd name="connsiteX7" fmla="*/ 1163453 w 1173376"/>
                <a:gd name="connsiteY7" fmla="*/ 0 h 1191003"/>
                <a:gd name="connsiteX8" fmla="*/ 1046772 w 1173376"/>
                <a:gd name="connsiteY8" fmla="*/ 104773 h 1191003"/>
                <a:gd name="connsiteX9" fmla="*/ 891991 w 1173376"/>
                <a:gd name="connsiteY9" fmla="*/ 154780 h 1191003"/>
                <a:gd name="connsiteX10" fmla="*/ 741972 w 1173376"/>
                <a:gd name="connsiteY10" fmla="*/ 176211 h 1191003"/>
                <a:gd name="connsiteX11" fmla="*/ 565760 w 1173376"/>
                <a:gd name="connsiteY11" fmla="*/ 230980 h 1191003"/>
                <a:gd name="connsiteX12" fmla="*/ 372879 w 1173376"/>
                <a:gd name="connsiteY12" fmla="*/ 300035 h 1191003"/>
                <a:gd name="connsiteX13" fmla="*/ 25215 w 1173376"/>
                <a:gd name="connsiteY13" fmla="*/ 873917 h 1191003"/>
                <a:gd name="connsiteX0" fmla="*/ 0 w 1148161"/>
                <a:gd name="connsiteY0" fmla="*/ 873917 h 1181099"/>
                <a:gd name="connsiteX1" fmla="*/ 7145 w 1148161"/>
                <a:gd name="connsiteY1" fmla="*/ 1181099 h 1181099"/>
                <a:gd name="connsiteX2" fmla="*/ 542926 w 1148161"/>
                <a:gd name="connsiteY2" fmla="*/ 426242 h 1181099"/>
                <a:gd name="connsiteX3" fmla="*/ 719139 w 1148161"/>
                <a:gd name="connsiteY3" fmla="*/ 419098 h 1181099"/>
                <a:gd name="connsiteX4" fmla="*/ 769145 w 1148161"/>
                <a:gd name="connsiteY4" fmla="*/ 352424 h 1181099"/>
                <a:gd name="connsiteX5" fmla="*/ 1000126 w 1148161"/>
                <a:gd name="connsiteY5" fmla="*/ 300036 h 1181099"/>
                <a:gd name="connsiteX6" fmla="*/ 1147764 w 1148161"/>
                <a:gd name="connsiteY6" fmla="*/ 195261 h 1181099"/>
                <a:gd name="connsiteX7" fmla="*/ 1138238 w 1148161"/>
                <a:gd name="connsiteY7" fmla="*/ 0 h 1181099"/>
                <a:gd name="connsiteX8" fmla="*/ 1021557 w 1148161"/>
                <a:gd name="connsiteY8" fmla="*/ 104773 h 1181099"/>
                <a:gd name="connsiteX9" fmla="*/ 866776 w 1148161"/>
                <a:gd name="connsiteY9" fmla="*/ 154780 h 1181099"/>
                <a:gd name="connsiteX10" fmla="*/ 716757 w 1148161"/>
                <a:gd name="connsiteY10" fmla="*/ 176211 h 1181099"/>
                <a:gd name="connsiteX11" fmla="*/ 540545 w 1148161"/>
                <a:gd name="connsiteY11" fmla="*/ 230980 h 1181099"/>
                <a:gd name="connsiteX12" fmla="*/ 347664 w 1148161"/>
                <a:gd name="connsiteY12" fmla="*/ 300035 h 1181099"/>
                <a:gd name="connsiteX13" fmla="*/ 0 w 1148161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543819 w 1149054"/>
                <a:gd name="connsiteY2" fmla="*/ 426242 h 1181099"/>
                <a:gd name="connsiteX3" fmla="*/ 720032 w 1149054"/>
                <a:gd name="connsiteY3" fmla="*/ 419098 h 1181099"/>
                <a:gd name="connsiteX4" fmla="*/ 770038 w 1149054"/>
                <a:gd name="connsiteY4" fmla="*/ 352424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543819 w 1149054"/>
                <a:gd name="connsiteY2" fmla="*/ 426242 h 1181099"/>
                <a:gd name="connsiteX3" fmla="*/ 720032 w 1149054"/>
                <a:gd name="connsiteY3" fmla="*/ 419098 h 1181099"/>
                <a:gd name="connsiteX4" fmla="*/ 770038 w 1149054"/>
                <a:gd name="connsiteY4" fmla="*/ 352424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720032 w 1149054"/>
                <a:gd name="connsiteY3" fmla="*/ 419098 h 1181099"/>
                <a:gd name="connsiteX4" fmla="*/ 770038 w 1149054"/>
                <a:gd name="connsiteY4" fmla="*/ 352424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700982 w 1149054"/>
                <a:gd name="connsiteY3" fmla="*/ 554829 h 1181099"/>
                <a:gd name="connsiteX4" fmla="*/ 770038 w 1149054"/>
                <a:gd name="connsiteY4" fmla="*/ 352424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700982 w 1149054"/>
                <a:gd name="connsiteY3" fmla="*/ 554829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700982 w 1149054"/>
                <a:gd name="connsiteY3" fmla="*/ 554829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700982 w 1149054"/>
                <a:gd name="connsiteY3" fmla="*/ 554829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634307 w 1149054"/>
                <a:gd name="connsiteY3" fmla="*/ 600073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634307 w 1149054"/>
                <a:gd name="connsiteY3" fmla="*/ 600073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31888 w 1149054"/>
                <a:gd name="connsiteY12" fmla="*/ 573879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634307 w 1149054"/>
                <a:gd name="connsiteY3" fmla="*/ 600073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31888 w 1149054"/>
                <a:gd name="connsiteY12" fmla="*/ 573879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634307 w 1149054"/>
                <a:gd name="connsiteY3" fmla="*/ 600073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31888 w 1149054"/>
                <a:gd name="connsiteY12" fmla="*/ 573879 h 1181099"/>
                <a:gd name="connsiteX13" fmla="*/ 893 w 1149054"/>
                <a:gd name="connsiteY13" fmla="*/ 873917 h 1181099"/>
                <a:gd name="connsiteX0" fmla="*/ 0 w 1148161"/>
                <a:gd name="connsiteY0" fmla="*/ 873917 h 1181099"/>
                <a:gd name="connsiteX1" fmla="*/ 7145 w 1148161"/>
                <a:gd name="connsiteY1" fmla="*/ 1181099 h 1181099"/>
                <a:gd name="connsiteX2" fmla="*/ 411957 w 1148161"/>
                <a:gd name="connsiteY2" fmla="*/ 833436 h 1181099"/>
                <a:gd name="connsiteX3" fmla="*/ 633414 w 1148161"/>
                <a:gd name="connsiteY3" fmla="*/ 600073 h 1181099"/>
                <a:gd name="connsiteX4" fmla="*/ 828677 w 1148161"/>
                <a:gd name="connsiteY4" fmla="*/ 340518 h 1181099"/>
                <a:gd name="connsiteX5" fmla="*/ 1000126 w 1148161"/>
                <a:gd name="connsiteY5" fmla="*/ 300036 h 1181099"/>
                <a:gd name="connsiteX6" fmla="*/ 1147764 w 1148161"/>
                <a:gd name="connsiteY6" fmla="*/ 195261 h 1181099"/>
                <a:gd name="connsiteX7" fmla="*/ 1138238 w 1148161"/>
                <a:gd name="connsiteY7" fmla="*/ 0 h 1181099"/>
                <a:gd name="connsiteX8" fmla="*/ 1021557 w 1148161"/>
                <a:gd name="connsiteY8" fmla="*/ 104773 h 1181099"/>
                <a:gd name="connsiteX9" fmla="*/ 866776 w 1148161"/>
                <a:gd name="connsiteY9" fmla="*/ 154780 h 1181099"/>
                <a:gd name="connsiteX10" fmla="*/ 716757 w 1148161"/>
                <a:gd name="connsiteY10" fmla="*/ 176211 h 1181099"/>
                <a:gd name="connsiteX11" fmla="*/ 540545 w 1148161"/>
                <a:gd name="connsiteY11" fmla="*/ 230980 h 1181099"/>
                <a:gd name="connsiteX12" fmla="*/ 330995 w 1148161"/>
                <a:gd name="connsiteY12" fmla="*/ 573879 h 1181099"/>
                <a:gd name="connsiteX13" fmla="*/ 0 w 1148161"/>
                <a:gd name="connsiteY13" fmla="*/ 873917 h 1181099"/>
                <a:gd name="connsiteX0" fmla="*/ 0 w 1148161"/>
                <a:gd name="connsiteY0" fmla="*/ 873917 h 1181099"/>
                <a:gd name="connsiteX1" fmla="*/ 7145 w 1148161"/>
                <a:gd name="connsiteY1" fmla="*/ 1181099 h 1181099"/>
                <a:gd name="connsiteX2" fmla="*/ 411957 w 1148161"/>
                <a:gd name="connsiteY2" fmla="*/ 833436 h 1181099"/>
                <a:gd name="connsiteX3" fmla="*/ 633414 w 1148161"/>
                <a:gd name="connsiteY3" fmla="*/ 600073 h 1181099"/>
                <a:gd name="connsiteX4" fmla="*/ 828677 w 1148161"/>
                <a:gd name="connsiteY4" fmla="*/ 340518 h 1181099"/>
                <a:gd name="connsiteX5" fmla="*/ 1000126 w 1148161"/>
                <a:gd name="connsiteY5" fmla="*/ 300036 h 1181099"/>
                <a:gd name="connsiteX6" fmla="*/ 1147764 w 1148161"/>
                <a:gd name="connsiteY6" fmla="*/ 195261 h 1181099"/>
                <a:gd name="connsiteX7" fmla="*/ 1138238 w 1148161"/>
                <a:gd name="connsiteY7" fmla="*/ 0 h 1181099"/>
                <a:gd name="connsiteX8" fmla="*/ 1021557 w 1148161"/>
                <a:gd name="connsiteY8" fmla="*/ 104773 h 1181099"/>
                <a:gd name="connsiteX9" fmla="*/ 866776 w 1148161"/>
                <a:gd name="connsiteY9" fmla="*/ 154780 h 1181099"/>
                <a:gd name="connsiteX10" fmla="*/ 716757 w 1148161"/>
                <a:gd name="connsiteY10" fmla="*/ 176211 h 1181099"/>
                <a:gd name="connsiteX11" fmla="*/ 540545 w 1148161"/>
                <a:gd name="connsiteY11" fmla="*/ 230980 h 1181099"/>
                <a:gd name="connsiteX12" fmla="*/ 330995 w 1148161"/>
                <a:gd name="connsiteY12" fmla="*/ 573879 h 1181099"/>
                <a:gd name="connsiteX13" fmla="*/ 0 w 1148161"/>
                <a:gd name="connsiteY13" fmla="*/ 873917 h 1181099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1557 w 1148161"/>
                <a:gd name="connsiteY8" fmla="*/ 104773 h 1176337"/>
                <a:gd name="connsiteX9" fmla="*/ 866776 w 1148161"/>
                <a:gd name="connsiteY9" fmla="*/ 154780 h 1176337"/>
                <a:gd name="connsiteX10" fmla="*/ 716757 w 1148161"/>
                <a:gd name="connsiteY10" fmla="*/ 176211 h 1176337"/>
                <a:gd name="connsiteX11" fmla="*/ 540545 w 1148161"/>
                <a:gd name="connsiteY11" fmla="*/ 23098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1557 w 1148161"/>
                <a:gd name="connsiteY8" fmla="*/ 104773 h 1176337"/>
                <a:gd name="connsiteX9" fmla="*/ 866776 w 1148161"/>
                <a:gd name="connsiteY9" fmla="*/ 154780 h 1176337"/>
                <a:gd name="connsiteX10" fmla="*/ 716757 w 1148161"/>
                <a:gd name="connsiteY10" fmla="*/ 176211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1557 w 1148161"/>
                <a:gd name="connsiteY8" fmla="*/ 104773 h 1176337"/>
                <a:gd name="connsiteX9" fmla="*/ 866776 w 1148161"/>
                <a:gd name="connsiteY9" fmla="*/ 154780 h 1176337"/>
                <a:gd name="connsiteX10" fmla="*/ 716757 w 1148161"/>
                <a:gd name="connsiteY10" fmla="*/ 176211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1557 w 1148161"/>
                <a:gd name="connsiteY8" fmla="*/ 104773 h 1176337"/>
                <a:gd name="connsiteX9" fmla="*/ 866776 w 1148161"/>
                <a:gd name="connsiteY9" fmla="*/ 154780 h 1176337"/>
                <a:gd name="connsiteX10" fmla="*/ 750095 w 1148161"/>
                <a:gd name="connsiteY10" fmla="*/ 192880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66776 w 1148161"/>
                <a:gd name="connsiteY9" fmla="*/ 154780 h 1176337"/>
                <a:gd name="connsiteX10" fmla="*/ 750095 w 1148161"/>
                <a:gd name="connsiteY10" fmla="*/ 192880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6295 w 1148161"/>
                <a:gd name="connsiteY9" fmla="*/ 138111 h 1176337"/>
                <a:gd name="connsiteX10" fmla="*/ 750095 w 1148161"/>
                <a:gd name="connsiteY10" fmla="*/ 192880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6295 w 1148161"/>
                <a:gd name="connsiteY9" fmla="*/ 138111 h 1176337"/>
                <a:gd name="connsiteX10" fmla="*/ 750095 w 1148161"/>
                <a:gd name="connsiteY10" fmla="*/ 192880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6295 w 1148161"/>
                <a:gd name="connsiteY9" fmla="*/ 138111 h 1176337"/>
                <a:gd name="connsiteX10" fmla="*/ 607220 w 1148161"/>
                <a:gd name="connsiteY10" fmla="*/ 326230 h 1176337"/>
                <a:gd name="connsiteX11" fmla="*/ 330995 w 1148161"/>
                <a:gd name="connsiteY11" fmla="*/ 573879 h 1176337"/>
                <a:gd name="connsiteX12" fmla="*/ 0 w 1148161"/>
                <a:gd name="connsiteY12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6295 w 1148161"/>
                <a:gd name="connsiteY9" fmla="*/ 138111 h 1176337"/>
                <a:gd name="connsiteX10" fmla="*/ 607220 w 1148161"/>
                <a:gd name="connsiteY10" fmla="*/ 326230 h 1176337"/>
                <a:gd name="connsiteX11" fmla="*/ 330995 w 1148161"/>
                <a:gd name="connsiteY11" fmla="*/ 573879 h 1176337"/>
                <a:gd name="connsiteX12" fmla="*/ 0 w 1148161"/>
                <a:gd name="connsiteY12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19151 w 1148161"/>
                <a:gd name="connsiteY9" fmla="*/ 114299 h 1176337"/>
                <a:gd name="connsiteX10" fmla="*/ 607220 w 1148161"/>
                <a:gd name="connsiteY10" fmla="*/ 326230 h 1176337"/>
                <a:gd name="connsiteX11" fmla="*/ 330995 w 1148161"/>
                <a:gd name="connsiteY11" fmla="*/ 573879 h 1176337"/>
                <a:gd name="connsiteX12" fmla="*/ 0 w 1148161"/>
                <a:gd name="connsiteY12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1532 w 1148161"/>
                <a:gd name="connsiteY9" fmla="*/ 138111 h 1176337"/>
                <a:gd name="connsiteX10" fmla="*/ 607220 w 1148161"/>
                <a:gd name="connsiteY10" fmla="*/ 326230 h 1176337"/>
                <a:gd name="connsiteX11" fmla="*/ 330995 w 1148161"/>
                <a:gd name="connsiteY11" fmla="*/ 573879 h 1176337"/>
                <a:gd name="connsiteX12" fmla="*/ 0 w 1148161"/>
                <a:gd name="connsiteY12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21557 w 1148161"/>
                <a:gd name="connsiteY5" fmla="*/ 297655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1532 w 1148161"/>
                <a:gd name="connsiteY9" fmla="*/ 138111 h 1176337"/>
                <a:gd name="connsiteX10" fmla="*/ 607220 w 1148161"/>
                <a:gd name="connsiteY10" fmla="*/ 326230 h 1176337"/>
                <a:gd name="connsiteX11" fmla="*/ 330995 w 1148161"/>
                <a:gd name="connsiteY11" fmla="*/ 573879 h 1176337"/>
                <a:gd name="connsiteX12" fmla="*/ 0 w 1148161"/>
                <a:gd name="connsiteY12" fmla="*/ 873917 h 1176337"/>
                <a:gd name="connsiteX0" fmla="*/ 0 w 1147764"/>
                <a:gd name="connsiteY0" fmla="*/ 873917 h 1176337"/>
                <a:gd name="connsiteX1" fmla="*/ 7145 w 1147764"/>
                <a:gd name="connsiteY1" fmla="*/ 1176337 h 1176337"/>
                <a:gd name="connsiteX2" fmla="*/ 411957 w 1147764"/>
                <a:gd name="connsiteY2" fmla="*/ 833436 h 1176337"/>
                <a:gd name="connsiteX3" fmla="*/ 633414 w 1147764"/>
                <a:gd name="connsiteY3" fmla="*/ 600073 h 1176337"/>
                <a:gd name="connsiteX4" fmla="*/ 828677 w 1147764"/>
                <a:gd name="connsiteY4" fmla="*/ 340518 h 1176337"/>
                <a:gd name="connsiteX5" fmla="*/ 1021557 w 1147764"/>
                <a:gd name="connsiteY5" fmla="*/ 297655 h 1176337"/>
                <a:gd name="connsiteX6" fmla="*/ 1147764 w 1147764"/>
                <a:gd name="connsiteY6" fmla="*/ 195261 h 1176337"/>
                <a:gd name="connsiteX7" fmla="*/ 1138238 w 1147764"/>
                <a:gd name="connsiteY7" fmla="*/ 0 h 1176337"/>
                <a:gd name="connsiteX8" fmla="*/ 1023939 w 1147764"/>
                <a:gd name="connsiteY8" fmla="*/ 92867 h 1176337"/>
                <a:gd name="connsiteX9" fmla="*/ 821532 w 1147764"/>
                <a:gd name="connsiteY9" fmla="*/ 138111 h 1176337"/>
                <a:gd name="connsiteX10" fmla="*/ 607220 w 1147764"/>
                <a:gd name="connsiteY10" fmla="*/ 326230 h 1176337"/>
                <a:gd name="connsiteX11" fmla="*/ 330995 w 1147764"/>
                <a:gd name="connsiteY11" fmla="*/ 573879 h 1176337"/>
                <a:gd name="connsiteX12" fmla="*/ 0 w 1147764"/>
                <a:gd name="connsiteY12" fmla="*/ 873917 h 1176337"/>
                <a:gd name="connsiteX0" fmla="*/ 0 w 1147764"/>
                <a:gd name="connsiteY0" fmla="*/ 876298 h 1178718"/>
                <a:gd name="connsiteX1" fmla="*/ 7145 w 1147764"/>
                <a:gd name="connsiteY1" fmla="*/ 1178718 h 1178718"/>
                <a:gd name="connsiteX2" fmla="*/ 411957 w 1147764"/>
                <a:gd name="connsiteY2" fmla="*/ 835817 h 1178718"/>
                <a:gd name="connsiteX3" fmla="*/ 633414 w 1147764"/>
                <a:gd name="connsiteY3" fmla="*/ 602454 h 1178718"/>
                <a:gd name="connsiteX4" fmla="*/ 828677 w 1147764"/>
                <a:gd name="connsiteY4" fmla="*/ 342899 h 1178718"/>
                <a:gd name="connsiteX5" fmla="*/ 1021557 w 1147764"/>
                <a:gd name="connsiteY5" fmla="*/ 300036 h 1178718"/>
                <a:gd name="connsiteX6" fmla="*/ 1147764 w 1147764"/>
                <a:gd name="connsiteY6" fmla="*/ 197642 h 1178718"/>
                <a:gd name="connsiteX7" fmla="*/ 1140620 w 1147764"/>
                <a:gd name="connsiteY7" fmla="*/ 0 h 1178718"/>
                <a:gd name="connsiteX8" fmla="*/ 1023939 w 1147764"/>
                <a:gd name="connsiteY8" fmla="*/ 95248 h 1178718"/>
                <a:gd name="connsiteX9" fmla="*/ 821532 w 1147764"/>
                <a:gd name="connsiteY9" fmla="*/ 140492 h 1178718"/>
                <a:gd name="connsiteX10" fmla="*/ 607220 w 1147764"/>
                <a:gd name="connsiteY10" fmla="*/ 328611 h 1178718"/>
                <a:gd name="connsiteX11" fmla="*/ 330995 w 1147764"/>
                <a:gd name="connsiteY11" fmla="*/ 576260 h 1178718"/>
                <a:gd name="connsiteX12" fmla="*/ 0 w 1147764"/>
                <a:gd name="connsiteY12" fmla="*/ 876298 h 1178718"/>
                <a:gd name="connsiteX0" fmla="*/ 0 w 1147764"/>
                <a:gd name="connsiteY0" fmla="*/ 876298 h 1178718"/>
                <a:gd name="connsiteX1" fmla="*/ 7145 w 1147764"/>
                <a:gd name="connsiteY1" fmla="*/ 1178718 h 1178718"/>
                <a:gd name="connsiteX2" fmla="*/ 411957 w 1147764"/>
                <a:gd name="connsiteY2" fmla="*/ 835817 h 1178718"/>
                <a:gd name="connsiteX3" fmla="*/ 614364 w 1147764"/>
                <a:gd name="connsiteY3" fmla="*/ 592929 h 1178718"/>
                <a:gd name="connsiteX4" fmla="*/ 828677 w 1147764"/>
                <a:gd name="connsiteY4" fmla="*/ 342899 h 1178718"/>
                <a:gd name="connsiteX5" fmla="*/ 1021557 w 1147764"/>
                <a:gd name="connsiteY5" fmla="*/ 300036 h 1178718"/>
                <a:gd name="connsiteX6" fmla="*/ 1147764 w 1147764"/>
                <a:gd name="connsiteY6" fmla="*/ 197642 h 1178718"/>
                <a:gd name="connsiteX7" fmla="*/ 1140620 w 1147764"/>
                <a:gd name="connsiteY7" fmla="*/ 0 h 1178718"/>
                <a:gd name="connsiteX8" fmla="*/ 1023939 w 1147764"/>
                <a:gd name="connsiteY8" fmla="*/ 95248 h 1178718"/>
                <a:gd name="connsiteX9" fmla="*/ 821532 w 1147764"/>
                <a:gd name="connsiteY9" fmla="*/ 140492 h 1178718"/>
                <a:gd name="connsiteX10" fmla="*/ 607220 w 1147764"/>
                <a:gd name="connsiteY10" fmla="*/ 328611 h 1178718"/>
                <a:gd name="connsiteX11" fmla="*/ 330995 w 1147764"/>
                <a:gd name="connsiteY11" fmla="*/ 576260 h 1178718"/>
                <a:gd name="connsiteX12" fmla="*/ 0 w 1147764"/>
                <a:gd name="connsiteY12" fmla="*/ 876298 h 1178718"/>
                <a:gd name="connsiteX0" fmla="*/ 0 w 1147764"/>
                <a:gd name="connsiteY0" fmla="*/ 876298 h 1178718"/>
                <a:gd name="connsiteX1" fmla="*/ 7145 w 1147764"/>
                <a:gd name="connsiteY1" fmla="*/ 1178718 h 1178718"/>
                <a:gd name="connsiteX2" fmla="*/ 383382 w 1147764"/>
                <a:gd name="connsiteY2" fmla="*/ 826292 h 1178718"/>
                <a:gd name="connsiteX3" fmla="*/ 614364 w 1147764"/>
                <a:gd name="connsiteY3" fmla="*/ 592929 h 1178718"/>
                <a:gd name="connsiteX4" fmla="*/ 828677 w 1147764"/>
                <a:gd name="connsiteY4" fmla="*/ 342899 h 1178718"/>
                <a:gd name="connsiteX5" fmla="*/ 1021557 w 1147764"/>
                <a:gd name="connsiteY5" fmla="*/ 300036 h 1178718"/>
                <a:gd name="connsiteX6" fmla="*/ 1147764 w 1147764"/>
                <a:gd name="connsiteY6" fmla="*/ 197642 h 1178718"/>
                <a:gd name="connsiteX7" fmla="*/ 1140620 w 1147764"/>
                <a:gd name="connsiteY7" fmla="*/ 0 h 1178718"/>
                <a:gd name="connsiteX8" fmla="*/ 1023939 w 1147764"/>
                <a:gd name="connsiteY8" fmla="*/ 95248 h 1178718"/>
                <a:gd name="connsiteX9" fmla="*/ 821532 w 1147764"/>
                <a:gd name="connsiteY9" fmla="*/ 140492 h 1178718"/>
                <a:gd name="connsiteX10" fmla="*/ 607220 w 1147764"/>
                <a:gd name="connsiteY10" fmla="*/ 328611 h 1178718"/>
                <a:gd name="connsiteX11" fmla="*/ 330995 w 1147764"/>
                <a:gd name="connsiteY11" fmla="*/ 576260 h 1178718"/>
                <a:gd name="connsiteX12" fmla="*/ 0 w 1147764"/>
                <a:gd name="connsiteY12" fmla="*/ 876298 h 1178718"/>
                <a:gd name="connsiteX0" fmla="*/ 0 w 1147764"/>
                <a:gd name="connsiteY0" fmla="*/ 876298 h 1178718"/>
                <a:gd name="connsiteX1" fmla="*/ 7145 w 1147764"/>
                <a:gd name="connsiteY1" fmla="*/ 1178718 h 1178718"/>
                <a:gd name="connsiteX2" fmla="*/ 383382 w 1147764"/>
                <a:gd name="connsiteY2" fmla="*/ 826292 h 1178718"/>
                <a:gd name="connsiteX3" fmla="*/ 614364 w 1147764"/>
                <a:gd name="connsiteY3" fmla="*/ 592929 h 1178718"/>
                <a:gd name="connsiteX4" fmla="*/ 828677 w 1147764"/>
                <a:gd name="connsiteY4" fmla="*/ 342899 h 1178718"/>
                <a:gd name="connsiteX5" fmla="*/ 1021557 w 1147764"/>
                <a:gd name="connsiteY5" fmla="*/ 300036 h 1178718"/>
                <a:gd name="connsiteX6" fmla="*/ 1147764 w 1147764"/>
                <a:gd name="connsiteY6" fmla="*/ 197642 h 1178718"/>
                <a:gd name="connsiteX7" fmla="*/ 1140620 w 1147764"/>
                <a:gd name="connsiteY7" fmla="*/ 0 h 1178718"/>
                <a:gd name="connsiteX8" fmla="*/ 1023939 w 1147764"/>
                <a:gd name="connsiteY8" fmla="*/ 95248 h 1178718"/>
                <a:gd name="connsiteX9" fmla="*/ 821532 w 1147764"/>
                <a:gd name="connsiteY9" fmla="*/ 140492 h 1178718"/>
                <a:gd name="connsiteX10" fmla="*/ 607220 w 1147764"/>
                <a:gd name="connsiteY10" fmla="*/ 328611 h 1178718"/>
                <a:gd name="connsiteX11" fmla="*/ 330995 w 1147764"/>
                <a:gd name="connsiteY11" fmla="*/ 576260 h 1178718"/>
                <a:gd name="connsiteX12" fmla="*/ 0 w 1147764"/>
                <a:gd name="connsiteY12" fmla="*/ 876298 h 11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47764" h="1178718">
                  <a:moveTo>
                    <a:pt x="0" y="876298"/>
                  </a:moveTo>
                  <a:cubicBezTo>
                    <a:pt x="2380" y="989407"/>
                    <a:pt x="9526" y="1053305"/>
                    <a:pt x="7145" y="1178718"/>
                  </a:cubicBezTo>
                  <a:cubicBezTo>
                    <a:pt x="97633" y="1104106"/>
                    <a:pt x="282179" y="923923"/>
                    <a:pt x="383382" y="826292"/>
                  </a:cubicBezTo>
                  <a:cubicBezTo>
                    <a:pt x="484585" y="728661"/>
                    <a:pt x="540148" y="673495"/>
                    <a:pt x="614364" y="592929"/>
                  </a:cubicBezTo>
                  <a:cubicBezTo>
                    <a:pt x="688580" y="512364"/>
                    <a:pt x="764383" y="432990"/>
                    <a:pt x="828677" y="342899"/>
                  </a:cubicBezTo>
                  <a:cubicBezTo>
                    <a:pt x="881064" y="336152"/>
                    <a:pt x="968376" y="324246"/>
                    <a:pt x="1021557" y="300036"/>
                  </a:cubicBezTo>
                  <a:cubicBezTo>
                    <a:pt x="1074738" y="275826"/>
                    <a:pt x="1130698" y="240108"/>
                    <a:pt x="1147764" y="197642"/>
                  </a:cubicBezTo>
                  <a:cubicBezTo>
                    <a:pt x="1143398" y="109932"/>
                    <a:pt x="1140223" y="83741"/>
                    <a:pt x="1140620" y="0"/>
                  </a:cubicBezTo>
                  <a:cubicBezTo>
                    <a:pt x="1107679" y="47228"/>
                    <a:pt x="1077120" y="71833"/>
                    <a:pt x="1023939" y="95248"/>
                  </a:cubicBezTo>
                  <a:cubicBezTo>
                    <a:pt x="970758" y="118663"/>
                    <a:pt x="886222" y="130967"/>
                    <a:pt x="821532" y="140492"/>
                  </a:cubicBezTo>
                  <a:cubicBezTo>
                    <a:pt x="737792" y="215104"/>
                    <a:pt x="689770" y="255983"/>
                    <a:pt x="607220" y="328611"/>
                  </a:cubicBezTo>
                  <a:cubicBezTo>
                    <a:pt x="528242" y="399255"/>
                    <a:pt x="440136" y="469104"/>
                    <a:pt x="330995" y="576260"/>
                  </a:cubicBezTo>
                  <a:cubicBezTo>
                    <a:pt x="219473" y="688179"/>
                    <a:pt x="178593" y="720326"/>
                    <a:pt x="0" y="876298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1413D96-E260-8335-3A47-07BA6CC8BA02}"/>
                </a:ext>
              </a:extLst>
            </p:cNvPr>
            <p:cNvSpPr/>
            <p:nvPr/>
          </p:nvSpPr>
          <p:spPr>
            <a:xfrm>
              <a:off x="2757369" y="1473471"/>
              <a:ext cx="400847" cy="291035"/>
            </a:xfrm>
            <a:custGeom>
              <a:avLst/>
              <a:gdLst>
                <a:gd name="connsiteX0" fmla="*/ 16136 w 235018"/>
                <a:gd name="connsiteY0" fmla="*/ 6684 h 231604"/>
                <a:gd name="connsiteX1" fmla="*/ 18518 w 235018"/>
                <a:gd name="connsiteY1" fmla="*/ 228141 h 231604"/>
                <a:gd name="connsiteX2" fmla="*/ 232830 w 235018"/>
                <a:gd name="connsiteY2" fmla="*/ 140034 h 231604"/>
                <a:gd name="connsiteX3" fmla="*/ 125674 w 235018"/>
                <a:gd name="connsiteY3" fmla="*/ 113841 h 231604"/>
                <a:gd name="connsiteX4" fmla="*/ 61380 w 235018"/>
                <a:gd name="connsiteY4" fmla="*/ 63834 h 231604"/>
                <a:gd name="connsiteX5" fmla="*/ 16136 w 235018"/>
                <a:gd name="connsiteY5" fmla="*/ 6684 h 231604"/>
                <a:gd name="connsiteX0" fmla="*/ 13642 w 232524"/>
                <a:gd name="connsiteY0" fmla="*/ 6684 h 231604"/>
                <a:gd name="connsiteX1" fmla="*/ 16024 w 232524"/>
                <a:gd name="connsiteY1" fmla="*/ 228141 h 231604"/>
                <a:gd name="connsiteX2" fmla="*/ 230336 w 232524"/>
                <a:gd name="connsiteY2" fmla="*/ 140034 h 231604"/>
                <a:gd name="connsiteX3" fmla="*/ 123180 w 232524"/>
                <a:gd name="connsiteY3" fmla="*/ 113841 h 231604"/>
                <a:gd name="connsiteX4" fmla="*/ 58886 w 232524"/>
                <a:gd name="connsiteY4" fmla="*/ 63834 h 231604"/>
                <a:gd name="connsiteX5" fmla="*/ 13642 w 232524"/>
                <a:gd name="connsiteY5" fmla="*/ 6684 h 231604"/>
                <a:gd name="connsiteX0" fmla="*/ 0 w 218882"/>
                <a:gd name="connsiteY0" fmla="*/ 6684 h 231604"/>
                <a:gd name="connsiteX1" fmla="*/ 2382 w 218882"/>
                <a:gd name="connsiteY1" fmla="*/ 228141 h 231604"/>
                <a:gd name="connsiteX2" fmla="*/ 216694 w 218882"/>
                <a:gd name="connsiteY2" fmla="*/ 140034 h 231604"/>
                <a:gd name="connsiteX3" fmla="*/ 109538 w 218882"/>
                <a:gd name="connsiteY3" fmla="*/ 113841 h 231604"/>
                <a:gd name="connsiteX4" fmla="*/ 45244 w 218882"/>
                <a:gd name="connsiteY4" fmla="*/ 63834 h 231604"/>
                <a:gd name="connsiteX5" fmla="*/ 0 w 218882"/>
                <a:gd name="connsiteY5" fmla="*/ 6684 h 231604"/>
                <a:gd name="connsiteX0" fmla="*/ 0 w 218882"/>
                <a:gd name="connsiteY0" fmla="*/ 6684 h 228141"/>
                <a:gd name="connsiteX1" fmla="*/ 2382 w 218882"/>
                <a:gd name="connsiteY1" fmla="*/ 228141 h 228141"/>
                <a:gd name="connsiteX2" fmla="*/ 216694 w 218882"/>
                <a:gd name="connsiteY2" fmla="*/ 140034 h 228141"/>
                <a:gd name="connsiteX3" fmla="*/ 109538 w 218882"/>
                <a:gd name="connsiteY3" fmla="*/ 113841 h 228141"/>
                <a:gd name="connsiteX4" fmla="*/ 45244 w 218882"/>
                <a:gd name="connsiteY4" fmla="*/ 63834 h 228141"/>
                <a:gd name="connsiteX5" fmla="*/ 0 w 218882"/>
                <a:gd name="connsiteY5" fmla="*/ 6684 h 228141"/>
                <a:gd name="connsiteX0" fmla="*/ 279 w 219250"/>
                <a:gd name="connsiteY0" fmla="*/ 6684 h 238189"/>
                <a:gd name="connsiteX1" fmla="*/ 149 w 219250"/>
                <a:gd name="connsiteY1" fmla="*/ 238189 h 238189"/>
                <a:gd name="connsiteX2" fmla="*/ 216973 w 219250"/>
                <a:gd name="connsiteY2" fmla="*/ 140034 h 238189"/>
                <a:gd name="connsiteX3" fmla="*/ 109817 w 219250"/>
                <a:gd name="connsiteY3" fmla="*/ 113841 h 238189"/>
                <a:gd name="connsiteX4" fmla="*/ 45523 w 219250"/>
                <a:gd name="connsiteY4" fmla="*/ 63834 h 238189"/>
                <a:gd name="connsiteX5" fmla="*/ 279 w 219250"/>
                <a:gd name="connsiteY5" fmla="*/ 6684 h 238189"/>
                <a:gd name="connsiteX0" fmla="*/ 0 w 218882"/>
                <a:gd name="connsiteY0" fmla="*/ 6684 h 230653"/>
                <a:gd name="connsiteX1" fmla="*/ 2382 w 218882"/>
                <a:gd name="connsiteY1" fmla="*/ 230653 h 230653"/>
                <a:gd name="connsiteX2" fmla="*/ 216694 w 218882"/>
                <a:gd name="connsiteY2" fmla="*/ 140034 h 230653"/>
                <a:gd name="connsiteX3" fmla="*/ 109538 w 218882"/>
                <a:gd name="connsiteY3" fmla="*/ 113841 h 230653"/>
                <a:gd name="connsiteX4" fmla="*/ 45244 w 218882"/>
                <a:gd name="connsiteY4" fmla="*/ 63834 h 230653"/>
                <a:gd name="connsiteX5" fmla="*/ 0 w 218882"/>
                <a:gd name="connsiteY5" fmla="*/ 6684 h 230653"/>
                <a:gd name="connsiteX0" fmla="*/ 0 w 218882"/>
                <a:gd name="connsiteY0" fmla="*/ 6684 h 230653"/>
                <a:gd name="connsiteX1" fmla="*/ 2382 w 218882"/>
                <a:gd name="connsiteY1" fmla="*/ 230653 h 230653"/>
                <a:gd name="connsiteX2" fmla="*/ 216694 w 218882"/>
                <a:gd name="connsiteY2" fmla="*/ 140034 h 230653"/>
                <a:gd name="connsiteX3" fmla="*/ 109538 w 218882"/>
                <a:gd name="connsiteY3" fmla="*/ 113841 h 230653"/>
                <a:gd name="connsiteX4" fmla="*/ 45244 w 218882"/>
                <a:gd name="connsiteY4" fmla="*/ 63834 h 230653"/>
                <a:gd name="connsiteX5" fmla="*/ 0 w 218882"/>
                <a:gd name="connsiteY5" fmla="*/ 6684 h 230653"/>
                <a:gd name="connsiteX0" fmla="*/ 0 w 216694"/>
                <a:gd name="connsiteY0" fmla="*/ 6684 h 230653"/>
                <a:gd name="connsiteX1" fmla="*/ 2382 w 216694"/>
                <a:gd name="connsiteY1" fmla="*/ 230653 h 230653"/>
                <a:gd name="connsiteX2" fmla="*/ 216694 w 216694"/>
                <a:gd name="connsiteY2" fmla="*/ 140034 h 230653"/>
                <a:gd name="connsiteX3" fmla="*/ 109538 w 216694"/>
                <a:gd name="connsiteY3" fmla="*/ 113841 h 230653"/>
                <a:gd name="connsiteX4" fmla="*/ 45244 w 216694"/>
                <a:gd name="connsiteY4" fmla="*/ 63834 h 230653"/>
                <a:gd name="connsiteX5" fmla="*/ 0 w 216694"/>
                <a:gd name="connsiteY5" fmla="*/ 6684 h 230653"/>
                <a:gd name="connsiteX0" fmla="*/ 0 w 216694"/>
                <a:gd name="connsiteY0" fmla="*/ 6430 h 230399"/>
                <a:gd name="connsiteX1" fmla="*/ 2382 w 216694"/>
                <a:gd name="connsiteY1" fmla="*/ 230399 h 230399"/>
                <a:gd name="connsiteX2" fmla="*/ 216694 w 216694"/>
                <a:gd name="connsiteY2" fmla="*/ 139780 h 230399"/>
                <a:gd name="connsiteX3" fmla="*/ 94466 w 216694"/>
                <a:gd name="connsiteY3" fmla="*/ 106050 h 230399"/>
                <a:gd name="connsiteX4" fmla="*/ 45244 w 216694"/>
                <a:gd name="connsiteY4" fmla="*/ 63580 h 230399"/>
                <a:gd name="connsiteX5" fmla="*/ 0 w 216694"/>
                <a:gd name="connsiteY5" fmla="*/ 6430 h 230399"/>
                <a:gd name="connsiteX0" fmla="*/ 0 w 216694"/>
                <a:gd name="connsiteY0" fmla="*/ 7245 h 231214"/>
                <a:gd name="connsiteX1" fmla="*/ 2382 w 216694"/>
                <a:gd name="connsiteY1" fmla="*/ 231214 h 231214"/>
                <a:gd name="connsiteX2" fmla="*/ 216694 w 216694"/>
                <a:gd name="connsiteY2" fmla="*/ 140595 h 231214"/>
                <a:gd name="connsiteX3" fmla="*/ 94466 w 216694"/>
                <a:gd name="connsiteY3" fmla="*/ 106865 h 231214"/>
                <a:gd name="connsiteX4" fmla="*/ 37708 w 216694"/>
                <a:gd name="connsiteY4" fmla="*/ 54346 h 231214"/>
                <a:gd name="connsiteX5" fmla="*/ 0 w 216694"/>
                <a:gd name="connsiteY5" fmla="*/ 7245 h 231214"/>
                <a:gd name="connsiteX0" fmla="*/ 0 w 216694"/>
                <a:gd name="connsiteY0" fmla="*/ 6706 h 238212"/>
                <a:gd name="connsiteX1" fmla="*/ 2382 w 216694"/>
                <a:gd name="connsiteY1" fmla="*/ 238212 h 238212"/>
                <a:gd name="connsiteX2" fmla="*/ 216694 w 216694"/>
                <a:gd name="connsiteY2" fmla="*/ 147593 h 238212"/>
                <a:gd name="connsiteX3" fmla="*/ 94466 w 216694"/>
                <a:gd name="connsiteY3" fmla="*/ 113863 h 238212"/>
                <a:gd name="connsiteX4" fmla="*/ 37708 w 216694"/>
                <a:gd name="connsiteY4" fmla="*/ 61344 h 238212"/>
                <a:gd name="connsiteX5" fmla="*/ 0 w 216694"/>
                <a:gd name="connsiteY5" fmla="*/ 6706 h 238212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7157 h 231506"/>
                <a:gd name="connsiteX4" fmla="*/ 37708 w 216694"/>
                <a:gd name="connsiteY4" fmla="*/ 54638 h 231506"/>
                <a:gd name="connsiteX5" fmla="*/ 0 w 216694"/>
                <a:gd name="connsiteY5" fmla="*/ 0 h 231506"/>
                <a:gd name="connsiteX0" fmla="*/ 0 w 216694"/>
                <a:gd name="connsiteY0" fmla="*/ 2705 h 234211"/>
                <a:gd name="connsiteX1" fmla="*/ 2382 w 216694"/>
                <a:gd name="connsiteY1" fmla="*/ 234211 h 234211"/>
                <a:gd name="connsiteX2" fmla="*/ 216694 w 216694"/>
                <a:gd name="connsiteY2" fmla="*/ 143592 h 234211"/>
                <a:gd name="connsiteX3" fmla="*/ 94466 w 216694"/>
                <a:gd name="connsiteY3" fmla="*/ 109862 h 234211"/>
                <a:gd name="connsiteX4" fmla="*/ 0 w 216694"/>
                <a:gd name="connsiteY4" fmla="*/ 2705 h 234211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7157 h 231506"/>
                <a:gd name="connsiteX4" fmla="*/ 0 w 216694"/>
                <a:gd name="connsiteY4" fmla="*/ 0 h 231506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2133 h 231506"/>
                <a:gd name="connsiteX4" fmla="*/ 0 w 216694"/>
                <a:gd name="connsiteY4" fmla="*/ 0 h 231506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2133 h 231506"/>
                <a:gd name="connsiteX4" fmla="*/ 0 w 216694"/>
                <a:gd name="connsiteY4" fmla="*/ 0 h 231506"/>
                <a:gd name="connsiteX0" fmla="*/ 280 w 214462"/>
                <a:gd name="connsiteY0" fmla="*/ 0 h 218946"/>
                <a:gd name="connsiteX1" fmla="*/ 150 w 214462"/>
                <a:gd name="connsiteY1" fmla="*/ 218946 h 218946"/>
                <a:gd name="connsiteX2" fmla="*/ 214462 w 214462"/>
                <a:gd name="connsiteY2" fmla="*/ 128327 h 218946"/>
                <a:gd name="connsiteX3" fmla="*/ 92234 w 214462"/>
                <a:gd name="connsiteY3" fmla="*/ 89573 h 218946"/>
                <a:gd name="connsiteX4" fmla="*/ 280 w 214462"/>
                <a:gd name="connsiteY4" fmla="*/ 0 h 218946"/>
                <a:gd name="connsiteX0" fmla="*/ 280 w 400200"/>
                <a:gd name="connsiteY0" fmla="*/ 0 h 218946"/>
                <a:gd name="connsiteX1" fmla="*/ 150 w 400200"/>
                <a:gd name="connsiteY1" fmla="*/ 218946 h 218946"/>
                <a:gd name="connsiteX2" fmla="*/ 400200 w 400200"/>
                <a:gd name="connsiteY2" fmla="*/ 102133 h 218946"/>
                <a:gd name="connsiteX3" fmla="*/ 92234 w 400200"/>
                <a:gd name="connsiteY3" fmla="*/ 89573 h 218946"/>
                <a:gd name="connsiteX4" fmla="*/ 280 w 400200"/>
                <a:gd name="connsiteY4" fmla="*/ 0 h 218946"/>
                <a:gd name="connsiteX0" fmla="*/ 280 w 400815"/>
                <a:gd name="connsiteY0" fmla="*/ 0 h 225516"/>
                <a:gd name="connsiteX1" fmla="*/ 150 w 400815"/>
                <a:gd name="connsiteY1" fmla="*/ 218946 h 225516"/>
                <a:gd name="connsiteX2" fmla="*/ 166806 w 400815"/>
                <a:gd name="connsiteY2" fmla="*/ 162448 h 225516"/>
                <a:gd name="connsiteX3" fmla="*/ 400200 w 400815"/>
                <a:gd name="connsiteY3" fmla="*/ 102133 h 225516"/>
                <a:gd name="connsiteX4" fmla="*/ 92234 w 400815"/>
                <a:gd name="connsiteY4" fmla="*/ 89573 h 225516"/>
                <a:gd name="connsiteX5" fmla="*/ 280 w 400815"/>
                <a:gd name="connsiteY5" fmla="*/ 0 h 225516"/>
                <a:gd name="connsiteX0" fmla="*/ 280 w 400800"/>
                <a:gd name="connsiteY0" fmla="*/ 0 h 294639"/>
                <a:gd name="connsiteX1" fmla="*/ 150 w 400800"/>
                <a:gd name="connsiteY1" fmla="*/ 218946 h 294639"/>
                <a:gd name="connsiteX2" fmla="*/ 162044 w 400800"/>
                <a:gd name="connsiteY2" fmla="*/ 291035 h 294639"/>
                <a:gd name="connsiteX3" fmla="*/ 400200 w 400800"/>
                <a:gd name="connsiteY3" fmla="*/ 102133 h 294639"/>
                <a:gd name="connsiteX4" fmla="*/ 92234 w 400800"/>
                <a:gd name="connsiteY4" fmla="*/ 89573 h 294639"/>
                <a:gd name="connsiteX5" fmla="*/ 280 w 400800"/>
                <a:gd name="connsiteY5" fmla="*/ 0 h 294639"/>
                <a:gd name="connsiteX0" fmla="*/ 280 w 400847"/>
                <a:gd name="connsiteY0" fmla="*/ 0 h 294639"/>
                <a:gd name="connsiteX1" fmla="*/ 150 w 400847"/>
                <a:gd name="connsiteY1" fmla="*/ 218946 h 294639"/>
                <a:gd name="connsiteX2" fmla="*/ 162044 w 400847"/>
                <a:gd name="connsiteY2" fmla="*/ 291035 h 294639"/>
                <a:gd name="connsiteX3" fmla="*/ 400200 w 400847"/>
                <a:gd name="connsiteY3" fmla="*/ 102133 h 294639"/>
                <a:gd name="connsiteX4" fmla="*/ 92234 w 400847"/>
                <a:gd name="connsiteY4" fmla="*/ 89573 h 294639"/>
                <a:gd name="connsiteX5" fmla="*/ 280 w 400847"/>
                <a:gd name="connsiteY5" fmla="*/ 0 h 294639"/>
                <a:gd name="connsiteX0" fmla="*/ 280 w 400847"/>
                <a:gd name="connsiteY0" fmla="*/ 0 h 291035"/>
                <a:gd name="connsiteX1" fmla="*/ 150 w 400847"/>
                <a:gd name="connsiteY1" fmla="*/ 218946 h 291035"/>
                <a:gd name="connsiteX2" fmla="*/ 162044 w 400847"/>
                <a:gd name="connsiteY2" fmla="*/ 291035 h 291035"/>
                <a:gd name="connsiteX3" fmla="*/ 400200 w 400847"/>
                <a:gd name="connsiteY3" fmla="*/ 102133 h 291035"/>
                <a:gd name="connsiteX4" fmla="*/ 92234 w 400847"/>
                <a:gd name="connsiteY4" fmla="*/ 89573 h 291035"/>
                <a:gd name="connsiteX5" fmla="*/ 280 w 400847"/>
                <a:gd name="connsiteY5" fmla="*/ 0 h 291035"/>
                <a:gd name="connsiteX0" fmla="*/ 280 w 400847"/>
                <a:gd name="connsiteY0" fmla="*/ 0 h 291035"/>
                <a:gd name="connsiteX1" fmla="*/ 150 w 400847"/>
                <a:gd name="connsiteY1" fmla="*/ 218946 h 291035"/>
                <a:gd name="connsiteX2" fmla="*/ 162044 w 400847"/>
                <a:gd name="connsiteY2" fmla="*/ 291035 h 291035"/>
                <a:gd name="connsiteX3" fmla="*/ 400200 w 400847"/>
                <a:gd name="connsiteY3" fmla="*/ 102133 h 291035"/>
                <a:gd name="connsiteX4" fmla="*/ 125572 w 400847"/>
                <a:gd name="connsiteY4" fmla="*/ 77666 h 291035"/>
                <a:gd name="connsiteX5" fmla="*/ 280 w 400847"/>
                <a:gd name="connsiteY5" fmla="*/ 0 h 291035"/>
                <a:gd name="connsiteX0" fmla="*/ 280 w 400847"/>
                <a:gd name="connsiteY0" fmla="*/ 0 h 291035"/>
                <a:gd name="connsiteX1" fmla="*/ 150 w 400847"/>
                <a:gd name="connsiteY1" fmla="*/ 218946 h 291035"/>
                <a:gd name="connsiteX2" fmla="*/ 162044 w 400847"/>
                <a:gd name="connsiteY2" fmla="*/ 291035 h 291035"/>
                <a:gd name="connsiteX3" fmla="*/ 400200 w 400847"/>
                <a:gd name="connsiteY3" fmla="*/ 102133 h 291035"/>
                <a:gd name="connsiteX4" fmla="*/ 125572 w 400847"/>
                <a:gd name="connsiteY4" fmla="*/ 77666 h 291035"/>
                <a:gd name="connsiteX5" fmla="*/ 280 w 400847"/>
                <a:gd name="connsiteY5" fmla="*/ 0 h 291035"/>
                <a:gd name="connsiteX0" fmla="*/ 280 w 400847"/>
                <a:gd name="connsiteY0" fmla="*/ 0 h 291035"/>
                <a:gd name="connsiteX1" fmla="*/ 150 w 400847"/>
                <a:gd name="connsiteY1" fmla="*/ 218946 h 291035"/>
                <a:gd name="connsiteX2" fmla="*/ 162044 w 400847"/>
                <a:gd name="connsiteY2" fmla="*/ 291035 h 291035"/>
                <a:gd name="connsiteX3" fmla="*/ 400200 w 400847"/>
                <a:gd name="connsiteY3" fmla="*/ 102133 h 291035"/>
                <a:gd name="connsiteX4" fmla="*/ 125572 w 400847"/>
                <a:gd name="connsiteY4" fmla="*/ 77666 h 291035"/>
                <a:gd name="connsiteX5" fmla="*/ 280 w 400847"/>
                <a:gd name="connsiteY5" fmla="*/ 0 h 291035"/>
                <a:gd name="connsiteX0" fmla="*/ 280 w 400847"/>
                <a:gd name="connsiteY0" fmla="*/ 0 h 291035"/>
                <a:gd name="connsiteX1" fmla="*/ 150 w 400847"/>
                <a:gd name="connsiteY1" fmla="*/ 218946 h 291035"/>
                <a:gd name="connsiteX2" fmla="*/ 162044 w 400847"/>
                <a:gd name="connsiteY2" fmla="*/ 291035 h 291035"/>
                <a:gd name="connsiteX3" fmla="*/ 400200 w 400847"/>
                <a:gd name="connsiteY3" fmla="*/ 102133 h 291035"/>
                <a:gd name="connsiteX4" fmla="*/ 125572 w 400847"/>
                <a:gd name="connsiteY4" fmla="*/ 77666 h 291035"/>
                <a:gd name="connsiteX5" fmla="*/ 280 w 400847"/>
                <a:gd name="connsiteY5" fmla="*/ 0 h 291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847" h="291035">
                  <a:moveTo>
                    <a:pt x="280" y="0"/>
                  </a:moveTo>
                  <a:cubicBezTo>
                    <a:pt x="3184" y="95211"/>
                    <a:pt x="-797" y="141455"/>
                    <a:pt x="150" y="218946"/>
                  </a:cubicBezTo>
                  <a:cubicBezTo>
                    <a:pt x="44573" y="246021"/>
                    <a:pt x="97750" y="279548"/>
                    <a:pt x="162044" y="291035"/>
                  </a:cubicBezTo>
                  <a:cubicBezTo>
                    <a:pt x="243007" y="219178"/>
                    <a:pt x="412629" y="114279"/>
                    <a:pt x="400200" y="102133"/>
                  </a:cubicBezTo>
                  <a:cubicBezTo>
                    <a:pt x="340185" y="95224"/>
                    <a:pt x="185103" y="92747"/>
                    <a:pt x="125572" y="77666"/>
                  </a:cubicBezTo>
                  <a:cubicBezTo>
                    <a:pt x="72787" y="56566"/>
                    <a:pt x="33212" y="57150"/>
                    <a:pt x="280" y="0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5484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Cylinder 22">
            <a:extLst>
              <a:ext uri="{FF2B5EF4-FFF2-40B4-BE49-F238E27FC236}">
                <a16:creationId xmlns:a16="http://schemas.microsoft.com/office/drawing/2014/main" id="{82133A62-F883-69F8-24E2-8AAB1CB589DF}"/>
              </a:ext>
            </a:extLst>
          </p:cNvPr>
          <p:cNvSpPr/>
          <p:nvPr/>
        </p:nvSpPr>
        <p:spPr>
          <a:xfrm>
            <a:off x="5513021" y="1288007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F20A5581-73A6-B524-AC24-AB1D69FDD2E5}"/>
              </a:ext>
            </a:extLst>
          </p:cNvPr>
          <p:cNvSpPr/>
          <p:nvPr/>
        </p:nvSpPr>
        <p:spPr>
          <a:xfrm>
            <a:off x="2747935" y="1475723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30196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243" y="775999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68454" y="784587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1498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Problem Scope</a:t>
            </a:r>
          </a:p>
        </p:txBody>
      </p:sp>
    </p:spTree>
    <p:extLst>
      <p:ext uri="{BB962C8B-B14F-4D97-AF65-F5344CB8AC3E}">
        <p14:creationId xmlns:p14="http://schemas.microsoft.com/office/powerpoint/2010/main" val="10239494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6DE4448F-54A1-C99D-4AE5-2885567727BD}"/>
              </a:ext>
            </a:extLst>
          </p:cNvPr>
          <p:cNvGrpSpPr/>
          <p:nvPr/>
        </p:nvGrpSpPr>
        <p:grpSpPr>
          <a:xfrm>
            <a:off x="7085869" y="2656846"/>
            <a:ext cx="4306309" cy="1168003"/>
            <a:chOff x="7085869" y="2656846"/>
            <a:chExt cx="4306309" cy="1168003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98D1F60C-3AFC-C290-AEF7-865FF1FD1849}"/>
                </a:ext>
              </a:extLst>
            </p:cNvPr>
            <p:cNvSpPr/>
            <p:nvPr/>
          </p:nvSpPr>
          <p:spPr>
            <a:xfrm rot="11100000" flipV="1">
              <a:off x="7848116" y="2994400"/>
              <a:ext cx="3176176" cy="316177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3325411 w 6473952"/>
                <a:gd name="connsiteY3" fmla="*/ 308767 h 320040"/>
                <a:gd name="connsiteX4" fmla="*/ 0 w 6473952"/>
                <a:gd name="connsiteY4" fmla="*/ 320040 h 320040"/>
                <a:gd name="connsiteX0" fmla="*/ 0 w 3363700"/>
                <a:gd name="connsiteY0" fmla="*/ 324433 h 324433"/>
                <a:gd name="connsiteX1" fmla="*/ 32516 w 3363700"/>
                <a:gd name="connsiteY1" fmla="*/ 4393 h 324433"/>
                <a:gd name="connsiteX2" fmla="*/ 3363700 w 3363700"/>
                <a:gd name="connsiteY2" fmla="*/ 0 h 324433"/>
                <a:gd name="connsiteX3" fmla="*/ 3325411 w 3363700"/>
                <a:gd name="connsiteY3" fmla="*/ 313160 h 324433"/>
                <a:gd name="connsiteX4" fmla="*/ 0 w 3363700"/>
                <a:gd name="connsiteY4" fmla="*/ 324433 h 324433"/>
                <a:gd name="connsiteX0" fmla="*/ 0 w 3325411"/>
                <a:gd name="connsiteY0" fmla="*/ 320040 h 320040"/>
                <a:gd name="connsiteX1" fmla="*/ 32516 w 3325411"/>
                <a:gd name="connsiteY1" fmla="*/ 0 h 320040"/>
                <a:gd name="connsiteX2" fmla="*/ 3164832 w 3325411"/>
                <a:gd name="connsiteY2" fmla="*/ 10079 h 320040"/>
                <a:gd name="connsiteX3" fmla="*/ 3325411 w 3325411"/>
                <a:gd name="connsiteY3" fmla="*/ 308767 h 320040"/>
                <a:gd name="connsiteX4" fmla="*/ 0 w 3325411"/>
                <a:gd name="connsiteY4" fmla="*/ 320040 h 320040"/>
                <a:gd name="connsiteX0" fmla="*/ 0 w 3185690"/>
                <a:gd name="connsiteY0" fmla="*/ 320040 h 320040"/>
                <a:gd name="connsiteX1" fmla="*/ 32516 w 3185690"/>
                <a:gd name="connsiteY1" fmla="*/ 0 h 320040"/>
                <a:gd name="connsiteX2" fmla="*/ 3164832 w 3185690"/>
                <a:gd name="connsiteY2" fmla="*/ 10079 h 320040"/>
                <a:gd name="connsiteX3" fmla="*/ 3185690 w 3185690"/>
                <a:gd name="connsiteY3" fmla="*/ 302917 h 320040"/>
                <a:gd name="connsiteX4" fmla="*/ 0 w 3185690"/>
                <a:gd name="connsiteY4" fmla="*/ 320040 h 320040"/>
                <a:gd name="connsiteX0" fmla="*/ 0 w 3164832"/>
                <a:gd name="connsiteY0" fmla="*/ 320040 h 320040"/>
                <a:gd name="connsiteX1" fmla="*/ 32516 w 3164832"/>
                <a:gd name="connsiteY1" fmla="*/ 0 h 320040"/>
                <a:gd name="connsiteX2" fmla="*/ 3164832 w 3164832"/>
                <a:gd name="connsiteY2" fmla="*/ 10079 h 320040"/>
                <a:gd name="connsiteX3" fmla="*/ 3141331 w 3164832"/>
                <a:gd name="connsiteY3" fmla="*/ 318159 h 320040"/>
                <a:gd name="connsiteX4" fmla="*/ 0 w 3164832"/>
                <a:gd name="connsiteY4" fmla="*/ 320040 h 320040"/>
                <a:gd name="connsiteX0" fmla="*/ 0 w 3179066"/>
                <a:gd name="connsiteY0" fmla="*/ 320040 h 320040"/>
                <a:gd name="connsiteX1" fmla="*/ 32516 w 3179066"/>
                <a:gd name="connsiteY1" fmla="*/ 0 h 320040"/>
                <a:gd name="connsiteX2" fmla="*/ 3179066 w 3179066"/>
                <a:gd name="connsiteY2" fmla="*/ 11324 h 320040"/>
                <a:gd name="connsiteX3" fmla="*/ 3141331 w 3179066"/>
                <a:gd name="connsiteY3" fmla="*/ 318159 h 320040"/>
                <a:gd name="connsiteX4" fmla="*/ 0 w 3179066"/>
                <a:gd name="connsiteY4" fmla="*/ 320040 h 320040"/>
                <a:gd name="connsiteX0" fmla="*/ 0 w 3179066"/>
                <a:gd name="connsiteY0" fmla="*/ 308716 h 308716"/>
                <a:gd name="connsiteX1" fmla="*/ 39134 w 3179066"/>
                <a:gd name="connsiteY1" fmla="*/ 16265 h 308716"/>
                <a:gd name="connsiteX2" fmla="*/ 3179066 w 3179066"/>
                <a:gd name="connsiteY2" fmla="*/ 0 h 308716"/>
                <a:gd name="connsiteX3" fmla="*/ 3141331 w 3179066"/>
                <a:gd name="connsiteY3" fmla="*/ 306835 h 308716"/>
                <a:gd name="connsiteX4" fmla="*/ 0 w 3179066"/>
                <a:gd name="connsiteY4" fmla="*/ 308716 h 308716"/>
                <a:gd name="connsiteX0" fmla="*/ 0 w 3173403"/>
                <a:gd name="connsiteY0" fmla="*/ 295702 h 295702"/>
                <a:gd name="connsiteX1" fmla="*/ 39134 w 3173403"/>
                <a:gd name="connsiteY1" fmla="*/ 3251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73403"/>
                <a:gd name="connsiteY0" fmla="*/ 295702 h 295702"/>
                <a:gd name="connsiteX1" fmla="*/ 39353 w 3173403"/>
                <a:gd name="connsiteY1" fmla="*/ 764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41331 w 3149345"/>
                <a:gd name="connsiteY3" fmla="*/ 293057 h 294938"/>
                <a:gd name="connsiteX4" fmla="*/ 0 w 3149345"/>
                <a:gd name="connsiteY4" fmla="*/ 294938 h 294938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17686 w 3149345"/>
                <a:gd name="connsiteY3" fmla="*/ 291121 h 294938"/>
                <a:gd name="connsiteX4" fmla="*/ 0 w 3149345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17686 w 3161167"/>
                <a:gd name="connsiteY3" fmla="*/ 291121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923 w 3161167"/>
                <a:gd name="connsiteY3" fmla="*/ 287664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2623 w 3161167"/>
                <a:gd name="connsiteY3" fmla="*/ 289295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716 w 3161167"/>
                <a:gd name="connsiteY3" fmla="*/ 289876 h 294938"/>
                <a:gd name="connsiteX4" fmla="*/ 0 w 3161167"/>
                <a:gd name="connsiteY4" fmla="*/ 294938 h 294938"/>
                <a:gd name="connsiteX0" fmla="*/ 0 w 3165896"/>
                <a:gd name="connsiteY0" fmla="*/ 294938 h 294938"/>
                <a:gd name="connsiteX1" fmla="*/ 39353 w 3165896"/>
                <a:gd name="connsiteY1" fmla="*/ 0 h 294938"/>
                <a:gd name="connsiteX2" fmla="*/ 3165896 w 3165896"/>
                <a:gd name="connsiteY2" fmla="*/ 3080 h 294938"/>
                <a:gd name="connsiteX3" fmla="*/ 3129716 w 3165896"/>
                <a:gd name="connsiteY3" fmla="*/ 289876 h 294938"/>
                <a:gd name="connsiteX4" fmla="*/ 0 w 3165896"/>
                <a:gd name="connsiteY4" fmla="*/ 294938 h 29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5896" h="294938">
                  <a:moveTo>
                    <a:pt x="0" y="294938"/>
                  </a:moveTo>
                  <a:lnTo>
                    <a:pt x="39353" y="0"/>
                  </a:lnTo>
                  <a:lnTo>
                    <a:pt x="3165896" y="3080"/>
                  </a:lnTo>
                  <a:lnTo>
                    <a:pt x="3129716" y="289876"/>
                  </a:lnTo>
                  <a:lnTo>
                    <a:pt x="0" y="294938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1892F9E-6CD1-DA9F-51B0-05425CE2D567}"/>
                </a:ext>
              </a:extLst>
            </p:cNvPr>
            <p:cNvSpPr/>
            <p:nvPr/>
          </p:nvSpPr>
          <p:spPr>
            <a:xfrm rot="11100000" flipV="1">
              <a:off x="7085869" y="3500023"/>
              <a:ext cx="3355373" cy="324826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8873"/>
                <a:gd name="connsiteX1" fmla="*/ 32516 w 6473952"/>
                <a:gd name="connsiteY1" fmla="*/ 0 h 328873"/>
                <a:gd name="connsiteX2" fmla="*/ 6473952 w 6473952"/>
                <a:gd name="connsiteY2" fmla="*/ 0 h 328873"/>
                <a:gd name="connsiteX3" fmla="*/ 3838390 w 6473952"/>
                <a:gd name="connsiteY3" fmla="*/ 328873 h 328873"/>
                <a:gd name="connsiteX4" fmla="*/ 0 w 6473952"/>
                <a:gd name="connsiteY4" fmla="*/ 320040 h 328873"/>
                <a:gd name="connsiteX0" fmla="*/ 0 w 3838390"/>
                <a:gd name="connsiteY0" fmla="*/ 320359 h 329192"/>
                <a:gd name="connsiteX1" fmla="*/ 32516 w 3838390"/>
                <a:gd name="connsiteY1" fmla="*/ 319 h 329192"/>
                <a:gd name="connsiteX2" fmla="*/ 3549971 w 3838390"/>
                <a:gd name="connsiteY2" fmla="*/ 0 h 329192"/>
                <a:gd name="connsiteX3" fmla="*/ 3838390 w 3838390"/>
                <a:gd name="connsiteY3" fmla="*/ 329192 h 329192"/>
                <a:gd name="connsiteX4" fmla="*/ 0 w 3838390"/>
                <a:gd name="connsiteY4" fmla="*/ 320359 h 329192"/>
                <a:gd name="connsiteX0" fmla="*/ 0 w 3549971"/>
                <a:gd name="connsiteY0" fmla="*/ 320359 h 321683"/>
                <a:gd name="connsiteX1" fmla="*/ 32516 w 3549971"/>
                <a:gd name="connsiteY1" fmla="*/ 319 h 321683"/>
                <a:gd name="connsiteX2" fmla="*/ 3549971 w 3549971"/>
                <a:gd name="connsiteY2" fmla="*/ 0 h 321683"/>
                <a:gd name="connsiteX3" fmla="*/ 3536236 w 3549971"/>
                <a:gd name="connsiteY3" fmla="*/ 321683 h 321683"/>
                <a:gd name="connsiteX4" fmla="*/ 0 w 3549971"/>
                <a:gd name="connsiteY4" fmla="*/ 320359 h 321683"/>
                <a:gd name="connsiteX0" fmla="*/ 0 w 3549971"/>
                <a:gd name="connsiteY0" fmla="*/ 320359 h 325560"/>
                <a:gd name="connsiteX1" fmla="*/ 32516 w 3549971"/>
                <a:gd name="connsiteY1" fmla="*/ 319 h 325560"/>
                <a:gd name="connsiteX2" fmla="*/ 3549971 w 3549971"/>
                <a:gd name="connsiteY2" fmla="*/ 0 h 325560"/>
                <a:gd name="connsiteX3" fmla="*/ 3325547 w 3549971"/>
                <a:gd name="connsiteY3" fmla="*/ 325560 h 325560"/>
                <a:gd name="connsiteX4" fmla="*/ 0 w 3549971"/>
                <a:gd name="connsiteY4" fmla="*/ 320359 h 325560"/>
                <a:gd name="connsiteX0" fmla="*/ 0 w 3355373"/>
                <a:gd name="connsiteY0" fmla="*/ 320040 h 325241"/>
                <a:gd name="connsiteX1" fmla="*/ 32516 w 3355373"/>
                <a:gd name="connsiteY1" fmla="*/ 0 h 325241"/>
                <a:gd name="connsiteX2" fmla="*/ 3355373 w 3355373"/>
                <a:gd name="connsiteY2" fmla="*/ 1779 h 325241"/>
                <a:gd name="connsiteX3" fmla="*/ 3325547 w 3355373"/>
                <a:gd name="connsiteY3" fmla="*/ 325241 h 325241"/>
                <a:gd name="connsiteX4" fmla="*/ 0 w 3355373"/>
                <a:gd name="connsiteY4" fmla="*/ 320040 h 325241"/>
                <a:gd name="connsiteX0" fmla="*/ 0 w 3355373"/>
                <a:gd name="connsiteY0" fmla="*/ 320040 h 324826"/>
                <a:gd name="connsiteX1" fmla="*/ 32516 w 3355373"/>
                <a:gd name="connsiteY1" fmla="*/ 0 h 324826"/>
                <a:gd name="connsiteX2" fmla="*/ 3355373 w 3355373"/>
                <a:gd name="connsiteY2" fmla="*/ 1779 h 324826"/>
                <a:gd name="connsiteX3" fmla="*/ 3320803 w 3355373"/>
                <a:gd name="connsiteY3" fmla="*/ 324826 h 324826"/>
                <a:gd name="connsiteX4" fmla="*/ 0 w 3355373"/>
                <a:gd name="connsiteY4" fmla="*/ 320040 h 32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373" h="324826">
                  <a:moveTo>
                    <a:pt x="0" y="320040"/>
                  </a:moveTo>
                  <a:lnTo>
                    <a:pt x="32516" y="0"/>
                  </a:lnTo>
                  <a:lnTo>
                    <a:pt x="3355373" y="1779"/>
                  </a:lnTo>
                  <a:lnTo>
                    <a:pt x="3320803" y="324826"/>
                  </a:lnTo>
                  <a:lnTo>
                    <a:pt x="0" y="320040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7FE6CB-9BC2-78B4-2D72-59174C1A9FF4}"/>
                </a:ext>
              </a:extLst>
            </p:cNvPr>
            <p:cNvSpPr/>
            <p:nvPr/>
          </p:nvSpPr>
          <p:spPr>
            <a:xfrm>
              <a:off x="7873866" y="2656846"/>
              <a:ext cx="3367453" cy="468189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126709 w 6359900"/>
                <a:gd name="connsiteY0" fmla="*/ 756425 h 756425"/>
                <a:gd name="connsiteX1" fmla="*/ 2804329 w 6359900"/>
                <a:gd name="connsiteY1" fmla="*/ 466787 h 756425"/>
                <a:gd name="connsiteX2" fmla="*/ 2967 w 6359900"/>
                <a:gd name="connsiteY2" fmla="*/ 0 h 756425"/>
                <a:gd name="connsiteX3" fmla="*/ 6359900 w 6359900"/>
                <a:gd name="connsiteY3" fmla="*/ 541794 h 756425"/>
                <a:gd name="connsiteX4" fmla="*/ 6126709 w 6359900"/>
                <a:gd name="connsiteY4" fmla="*/ 756425 h 756425"/>
                <a:gd name="connsiteX0" fmla="*/ 3322380 w 3555571"/>
                <a:gd name="connsiteY0" fmla="*/ 480095 h 480095"/>
                <a:gd name="connsiteX1" fmla="*/ 0 w 3555571"/>
                <a:gd name="connsiteY1" fmla="*/ 190457 h 480095"/>
                <a:gd name="connsiteX2" fmla="*/ 293531 w 3555571"/>
                <a:gd name="connsiteY2" fmla="*/ 0 h 480095"/>
                <a:gd name="connsiteX3" fmla="*/ 3555571 w 3555571"/>
                <a:gd name="connsiteY3" fmla="*/ 265464 h 480095"/>
                <a:gd name="connsiteX4" fmla="*/ 3322380 w 3555571"/>
                <a:gd name="connsiteY4" fmla="*/ 480095 h 480095"/>
                <a:gd name="connsiteX0" fmla="*/ 3153312 w 3386503"/>
                <a:gd name="connsiteY0" fmla="*/ 480095 h 480095"/>
                <a:gd name="connsiteX1" fmla="*/ 0 w 3386503"/>
                <a:gd name="connsiteY1" fmla="*/ 211888 h 480095"/>
                <a:gd name="connsiteX2" fmla="*/ 124463 w 3386503"/>
                <a:gd name="connsiteY2" fmla="*/ 0 h 480095"/>
                <a:gd name="connsiteX3" fmla="*/ 3386503 w 3386503"/>
                <a:gd name="connsiteY3" fmla="*/ 265464 h 480095"/>
                <a:gd name="connsiteX4" fmla="*/ 3153312 w 3386503"/>
                <a:gd name="connsiteY4" fmla="*/ 480095 h 480095"/>
                <a:gd name="connsiteX0" fmla="*/ 3153312 w 3386503"/>
                <a:gd name="connsiteY0" fmla="*/ 461045 h 461045"/>
                <a:gd name="connsiteX1" fmla="*/ 0 w 3386503"/>
                <a:gd name="connsiteY1" fmla="*/ 192838 h 461045"/>
                <a:gd name="connsiteX2" fmla="*/ 329250 w 3386503"/>
                <a:gd name="connsiteY2" fmla="*/ 0 h 461045"/>
                <a:gd name="connsiteX3" fmla="*/ 3386503 w 3386503"/>
                <a:gd name="connsiteY3" fmla="*/ 246414 h 461045"/>
                <a:gd name="connsiteX4" fmla="*/ 3153312 w 3386503"/>
                <a:gd name="connsiteY4" fmla="*/ 461045 h 461045"/>
                <a:gd name="connsiteX0" fmla="*/ 3134262 w 3367453"/>
                <a:gd name="connsiteY0" fmla="*/ 461045 h 461045"/>
                <a:gd name="connsiteX1" fmla="*/ 0 w 3367453"/>
                <a:gd name="connsiteY1" fmla="*/ 192838 h 461045"/>
                <a:gd name="connsiteX2" fmla="*/ 310200 w 3367453"/>
                <a:gd name="connsiteY2" fmla="*/ 0 h 461045"/>
                <a:gd name="connsiteX3" fmla="*/ 3367453 w 3367453"/>
                <a:gd name="connsiteY3" fmla="*/ 246414 h 461045"/>
                <a:gd name="connsiteX4" fmla="*/ 3134262 w 3367453"/>
                <a:gd name="connsiteY4" fmla="*/ 461045 h 461045"/>
                <a:gd name="connsiteX0" fmla="*/ 3134262 w 3367453"/>
                <a:gd name="connsiteY0" fmla="*/ 468189 h 468189"/>
                <a:gd name="connsiteX1" fmla="*/ 0 w 3367453"/>
                <a:gd name="connsiteY1" fmla="*/ 199982 h 468189"/>
                <a:gd name="connsiteX2" fmla="*/ 314963 w 3367453"/>
                <a:gd name="connsiteY2" fmla="*/ 0 h 468189"/>
                <a:gd name="connsiteX3" fmla="*/ 3367453 w 3367453"/>
                <a:gd name="connsiteY3" fmla="*/ 253558 h 468189"/>
                <a:gd name="connsiteX4" fmla="*/ 3134262 w 3367453"/>
                <a:gd name="connsiteY4" fmla="*/ 468189 h 46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7453" h="468189">
                  <a:moveTo>
                    <a:pt x="3134262" y="468189"/>
                  </a:moveTo>
                  <a:lnTo>
                    <a:pt x="0" y="199982"/>
                  </a:lnTo>
                  <a:cubicBezTo>
                    <a:pt x="110867" y="131458"/>
                    <a:pt x="204296" y="73646"/>
                    <a:pt x="314963" y="0"/>
                  </a:cubicBezTo>
                  <a:lnTo>
                    <a:pt x="3367453" y="253558"/>
                  </a:lnTo>
                  <a:cubicBezTo>
                    <a:pt x="3280399" y="324464"/>
                    <a:pt x="3221117" y="385017"/>
                    <a:pt x="3134262" y="468189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68A597D-D163-91AE-1218-39899D964940}"/>
                </a:ext>
              </a:extLst>
            </p:cNvPr>
            <p:cNvSpPr/>
            <p:nvPr/>
          </p:nvSpPr>
          <p:spPr>
            <a:xfrm>
              <a:off x="7098828" y="3149102"/>
              <a:ext cx="3569125" cy="491313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126718 w 6369434"/>
                <a:gd name="connsiteY0" fmla="*/ 756425 h 756425"/>
                <a:gd name="connsiteX1" fmla="*/ 2795546 w 6369434"/>
                <a:gd name="connsiteY1" fmla="*/ 455832 h 756425"/>
                <a:gd name="connsiteX2" fmla="*/ 2976 w 6369434"/>
                <a:gd name="connsiteY2" fmla="*/ 0 h 756425"/>
                <a:gd name="connsiteX3" fmla="*/ 6369434 w 6369434"/>
                <a:gd name="connsiteY3" fmla="*/ 544175 h 756425"/>
                <a:gd name="connsiteX4" fmla="*/ 6126718 w 6369434"/>
                <a:gd name="connsiteY4" fmla="*/ 756425 h 756425"/>
                <a:gd name="connsiteX0" fmla="*/ 3331172 w 3573888"/>
                <a:gd name="connsiteY0" fmla="*/ 496075 h 496075"/>
                <a:gd name="connsiteX1" fmla="*/ 0 w 3573888"/>
                <a:gd name="connsiteY1" fmla="*/ 195482 h 496075"/>
                <a:gd name="connsiteX2" fmla="*/ 350680 w 3573888"/>
                <a:gd name="connsiteY2" fmla="*/ 0 h 496075"/>
                <a:gd name="connsiteX3" fmla="*/ 3573888 w 3573888"/>
                <a:gd name="connsiteY3" fmla="*/ 283825 h 496075"/>
                <a:gd name="connsiteX4" fmla="*/ 3331172 w 3573888"/>
                <a:gd name="connsiteY4" fmla="*/ 496075 h 496075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26409 w 3569125"/>
                <a:gd name="connsiteY0" fmla="*/ 491313 h 491313"/>
                <a:gd name="connsiteX1" fmla="*/ 0 w 3569125"/>
                <a:gd name="connsiteY1" fmla="*/ 205007 h 491313"/>
                <a:gd name="connsiteX2" fmla="*/ 384017 w 3569125"/>
                <a:gd name="connsiteY2" fmla="*/ 0 h 491313"/>
                <a:gd name="connsiteX3" fmla="*/ 3569125 w 3569125"/>
                <a:gd name="connsiteY3" fmla="*/ 279063 h 491313"/>
                <a:gd name="connsiteX4" fmla="*/ 3326409 w 3569125"/>
                <a:gd name="connsiteY4" fmla="*/ 491313 h 49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9125" h="491313">
                  <a:moveTo>
                    <a:pt x="3326409" y="491313"/>
                  </a:moveTo>
                  <a:lnTo>
                    <a:pt x="0" y="205007"/>
                  </a:lnTo>
                  <a:cubicBezTo>
                    <a:pt x="110867" y="136483"/>
                    <a:pt x="259062" y="73646"/>
                    <a:pt x="384017" y="0"/>
                  </a:cubicBezTo>
                  <a:lnTo>
                    <a:pt x="3569125" y="279063"/>
                  </a:lnTo>
                  <a:cubicBezTo>
                    <a:pt x="3482071" y="349969"/>
                    <a:pt x="3415645" y="410523"/>
                    <a:pt x="3326409" y="491313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B5CE7C-F107-B40F-8815-E00BA1B36127}"/>
                </a:ext>
              </a:extLst>
            </p:cNvPr>
            <p:cNvSpPr/>
            <p:nvPr/>
          </p:nvSpPr>
          <p:spPr>
            <a:xfrm rot="19080000">
              <a:off x="10272457" y="3580927"/>
              <a:ext cx="536570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D7859AF-781A-F1B4-6EEF-4BF78BBF2773}"/>
                </a:ext>
              </a:extLst>
            </p:cNvPr>
            <p:cNvSpPr/>
            <p:nvPr/>
          </p:nvSpPr>
          <p:spPr>
            <a:xfrm rot="19080000">
              <a:off x="10862354" y="3065859"/>
              <a:ext cx="529824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4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12C4FE2-3BFB-0A8D-5E4F-FDC955CDA1E4}"/>
              </a:ext>
            </a:extLst>
          </p:cNvPr>
          <p:cNvGrpSpPr/>
          <p:nvPr/>
        </p:nvGrpSpPr>
        <p:grpSpPr>
          <a:xfrm>
            <a:off x="700520" y="2314536"/>
            <a:ext cx="4033208" cy="1376903"/>
            <a:chOff x="879629" y="4633530"/>
            <a:chExt cx="4033208" cy="137690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FE8BB2-3E4C-B7FC-034C-8B829B58D0DC}"/>
                </a:ext>
              </a:extLst>
            </p:cNvPr>
            <p:cNvSpPr/>
            <p:nvPr/>
          </p:nvSpPr>
          <p:spPr>
            <a:xfrm>
              <a:off x="879629" y="5684005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988A3-A330-3421-3F24-2D6943F60BEF}"/>
                </a:ext>
              </a:extLst>
            </p:cNvPr>
            <p:cNvSpPr/>
            <p:nvPr/>
          </p:nvSpPr>
          <p:spPr>
            <a:xfrm>
              <a:off x="2720784" y="5688847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B638CFF6-DF55-BE05-C01E-7764143CCF9E}"/>
                </a:ext>
              </a:extLst>
            </p:cNvPr>
            <p:cNvSpPr/>
            <p:nvPr/>
          </p:nvSpPr>
          <p:spPr>
            <a:xfrm rot="10800000">
              <a:off x="887682" y="4643726"/>
              <a:ext cx="2172544" cy="103435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D35E31DE-EDF1-6FD2-91BC-3B8B812A0958}"/>
                </a:ext>
              </a:extLst>
            </p:cNvPr>
            <p:cNvSpPr/>
            <p:nvPr/>
          </p:nvSpPr>
          <p:spPr>
            <a:xfrm rot="10800000">
              <a:off x="2724102" y="4633530"/>
              <a:ext cx="2188735" cy="104999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7D3FD05-C4CE-FC6F-C3DF-6590C4CA2FB0}"/>
                </a:ext>
              </a:extLst>
            </p:cNvPr>
            <p:cNvSpPr/>
            <p:nvPr/>
          </p:nvSpPr>
          <p:spPr>
            <a:xfrm>
              <a:off x="3456462" y="4634909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77762D4-21C1-FF4E-4DA0-2FA1B11CFF8E}"/>
                </a:ext>
              </a:extLst>
            </p:cNvPr>
            <p:cNvSpPr/>
            <p:nvPr/>
          </p:nvSpPr>
          <p:spPr>
            <a:xfrm>
              <a:off x="1610518" y="4637767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81523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28EA8F-069E-602E-B180-A2AB4E4E3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065" y="-1128307"/>
            <a:ext cx="5303520" cy="161398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1471CF9-3CEC-B761-F348-B9FB5D1F8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066" y="608872"/>
            <a:ext cx="5303520" cy="161119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DAA17E6-2B49-DB95-8D8E-7E0A580B1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065" y="2343265"/>
            <a:ext cx="5303520" cy="161305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E1D507A-E87B-1EE2-4E67-0064FAC1E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066" y="5815766"/>
            <a:ext cx="5303520" cy="161305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FA9A262-7D00-F7EC-F140-EDD900756E59}"/>
              </a:ext>
            </a:extLst>
          </p:cNvPr>
          <p:cNvSpPr txBox="1"/>
          <p:nvPr/>
        </p:nvSpPr>
        <p:spPr>
          <a:xfrm>
            <a:off x="361439" y="-672077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B06E404-5306-9FC0-2CEE-D07382CB6677}"/>
              </a:ext>
            </a:extLst>
          </p:cNvPr>
          <p:cNvSpPr txBox="1"/>
          <p:nvPr/>
        </p:nvSpPr>
        <p:spPr>
          <a:xfrm>
            <a:off x="361439" y="1036099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b.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4BFD3A-3AA8-4997-9FA7-95CED98BD812}"/>
              </a:ext>
            </a:extLst>
          </p:cNvPr>
          <p:cNvSpPr txBox="1"/>
          <p:nvPr/>
        </p:nvSpPr>
        <p:spPr>
          <a:xfrm>
            <a:off x="361439" y="2744275"/>
            <a:ext cx="522579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c.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8FAB2AE-2831-F7D8-64B2-60290821B6E9}"/>
              </a:ext>
            </a:extLst>
          </p:cNvPr>
          <p:cNvSpPr txBox="1"/>
          <p:nvPr/>
        </p:nvSpPr>
        <p:spPr>
          <a:xfrm>
            <a:off x="361439" y="4452451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d.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80C4856-D5EA-F6AC-B5A0-31B0EDCD6390}"/>
              </a:ext>
            </a:extLst>
          </p:cNvPr>
          <p:cNvSpPr txBox="1"/>
          <p:nvPr/>
        </p:nvSpPr>
        <p:spPr>
          <a:xfrm>
            <a:off x="361439" y="6160627"/>
            <a:ext cx="583493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4E1313-8AC7-1C02-C158-CFD1D8ADCBDD}"/>
              </a:ext>
            </a:extLst>
          </p:cNvPr>
          <p:cNvSpPr txBox="1"/>
          <p:nvPr/>
        </p:nvSpPr>
        <p:spPr>
          <a:xfrm>
            <a:off x="5119405" y="-996483"/>
            <a:ext cx="1087798" cy="86177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>
                <a:cs typeface="Times New Roman" panose="02020603050405020304" pitchFamily="18" charset="0"/>
              </a:rPr>
              <a:t>Pseudo</a:t>
            </a:r>
          </a:p>
          <a:p>
            <a:r>
              <a:rPr lang="en-US" sz="2800" b="1">
                <a:cs typeface="Times New Roman" panose="02020603050405020304" pitchFamily="18" charset="0"/>
              </a:rPr>
              <a:t>traces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3CCE417-3CFD-E941-B643-F303757CA1BA}"/>
              </a:ext>
            </a:extLst>
          </p:cNvPr>
          <p:cNvCxnSpPr>
            <a:cxnSpLocks/>
          </p:cNvCxnSpPr>
          <p:nvPr/>
        </p:nvCxnSpPr>
        <p:spPr>
          <a:xfrm flipH="1">
            <a:off x="4445000" y="-330200"/>
            <a:ext cx="558800" cy="4305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A7DE33F-CE14-2909-C2A7-A82940391B00}"/>
              </a:ext>
            </a:extLst>
          </p:cNvPr>
          <p:cNvSpPr txBox="1"/>
          <p:nvPr/>
        </p:nvSpPr>
        <p:spPr>
          <a:xfrm>
            <a:off x="3536739" y="-515253"/>
            <a:ext cx="779509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000" b="1">
                <a:cs typeface="Times New Roman" panose="02020603050405020304" pitchFamily="18" charset="0"/>
              </a:rPr>
              <a:t>Pseudo</a:t>
            </a:r>
          </a:p>
          <a:p>
            <a:pPr algn="ctr"/>
            <a:r>
              <a:rPr lang="en-US" sz="2000" b="1">
                <a:cs typeface="Times New Roman" panose="02020603050405020304" pitchFamily="18" charset="0"/>
              </a:rPr>
              <a:t>via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653B505-A694-F412-E6AE-2B91BE18F29A}"/>
              </a:ext>
            </a:extLst>
          </p:cNvPr>
          <p:cNvSpPr/>
          <p:nvPr/>
        </p:nvSpPr>
        <p:spPr>
          <a:xfrm>
            <a:off x="2667000" y="-809080"/>
            <a:ext cx="2336800" cy="542380"/>
          </a:xfrm>
          <a:custGeom>
            <a:avLst/>
            <a:gdLst>
              <a:gd name="connsiteX0" fmla="*/ 2336800 w 2336800"/>
              <a:gd name="connsiteY0" fmla="*/ 8980 h 542380"/>
              <a:gd name="connsiteX1" fmla="*/ 1117600 w 2336800"/>
              <a:gd name="connsiteY1" fmla="*/ 72480 h 542380"/>
              <a:gd name="connsiteX2" fmla="*/ 0 w 2336800"/>
              <a:gd name="connsiteY2" fmla="*/ 542380 h 54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6800" h="542380">
                <a:moveTo>
                  <a:pt x="2336800" y="8980"/>
                </a:moveTo>
                <a:cubicBezTo>
                  <a:pt x="1921933" y="-3720"/>
                  <a:pt x="1507067" y="-16420"/>
                  <a:pt x="1117600" y="72480"/>
                </a:cubicBezTo>
                <a:cubicBezTo>
                  <a:pt x="728133" y="161380"/>
                  <a:pt x="364066" y="351880"/>
                  <a:pt x="0" y="54238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2786F4-58FE-C39A-6CFC-8F21F1EDC3B9}"/>
              </a:ext>
            </a:extLst>
          </p:cNvPr>
          <p:cNvSpPr txBox="1"/>
          <p:nvPr/>
        </p:nvSpPr>
        <p:spPr>
          <a:xfrm>
            <a:off x="5322605" y="811845"/>
            <a:ext cx="119552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Parallel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DP traces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4603080-6B2B-50A4-ABBA-B6AFC6073203}"/>
              </a:ext>
            </a:extLst>
          </p:cNvPr>
          <p:cNvCxnSpPr>
            <a:cxnSpLocks/>
          </p:cNvCxnSpPr>
          <p:nvPr/>
        </p:nvCxnSpPr>
        <p:spPr>
          <a:xfrm flipH="1">
            <a:off x="4711700" y="1460500"/>
            <a:ext cx="558800" cy="4305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3803FD-BCB2-0352-5CB5-8A3EB42515D4}"/>
              </a:ext>
            </a:extLst>
          </p:cNvPr>
          <p:cNvCxnSpPr>
            <a:cxnSpLocks/>
          </p:cNvCxnSpPr>
          <p:nvPr/>
        </p:nvCxnSpPr>
        <p:spPr>
          <a:xfrm flipH="1">
            <a:off x="4660900" y="1282700"/>
            <a:ext cx="571500" cy="3416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429ABED-C33F-23CF-A151-F3159F3C2547}"/>
              </a:ext>
            </a:extLst>
          </p:cNvPr>
          <p:cNvSpPr txBox="1"/>
          <p:nvPr/>
        </p:nvSpPr>
        <p:spPr>
          <a:xfrm>
            <a:off x="5335768" y="2540818"/>
            <a:ext cx="119552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Pruned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DP traces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76A73EA-CCF1-1E69-B3D9-53649CEDD5A8}"/>
              </a:ext>
            </a:extLst>
          </p:cNvPr>
          <p:cNvCxnSpPr>
            <a:cxnSpLocks/>
          </p:cNvCxnSpPr>
          <p:nvPr/>
        </p:nvCxnSpPr>
        <p:spPr>
          <a:xfrm flipH="1">
            <a:off x="4914900" y="3279482"/>
            <a:ext cx="420868" cy="46911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F0990D2-BD96-E329-483E-65C59B6B5F53}"/>
              </a:ext>
            </a:extLst>
          </p:cNvPr>
          <p:cNvCxnSpPr>
            <a:cxnSpLocks/>
          </p:cNvCxnSpPr>
          <p:nvPr/>
        </p:nvCxnSpPr>
        <p:spPr>
          <a:xfrm flipH="1">
            <a:off x="4914900" y="3127987"/>
            <a:ext cx="317500" cy="255358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FD3F909-D03A-81F3-D285-A770073BECA9}"/>
              </a:ext>
            </a:extLst>
          </p:cNvPr>
          <p:cNvSpPr txBox="1"/>
          <p:nvPr/>
        </p:nvSpPr>
        <p:spPr>
          <a:xfrm>
            <a:off x="4884057" y="5928522"/>
            <a:ext cx="1542217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A*-routed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connections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FEB60D1-8E97-F11A-1855-2DAEFD95C59F}"/>
              </a:ext>
            </a:extLst>
          </p:cNvPr>
          <p:cNvCxnSpPr>
            <a:cxnSpLocks/>
          </p:cNvCxnSpPr>
          <p:nvPr/>
        </p:nvCxnSpPr>
        <p:spPr>
          <a:xfrm flipH="1">
            <a:off x="4225944" y="6473371"/>
            <a:ext cx="549256" cy="590858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id="{081F8EF7-50F6-0EB5-7968-8683B2F86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0065" y="4079516"/>
            <a:ext cx="5303520" cy="1613052"/>
          </a:xfrm>
          <a:prstGeom prst="rect">
            <a:avLst/>
          </a:prstGeom>
        </p:spPr>
      </p:pic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1E73119-C6B5-2E35-7ADD-545D73B1E4CF}"/>
              </a:ext>
            </a:extLst>
          </p:cNvPr>
          <p:cNvCxnSpPr>
            <a:cxnSpLocks/>
          </p:cNvCxnSpPr>
          <p:nvPr/>
        </p:nvCxnSpPr>
        <p:spPr>
          <a:xfrm flipH="1">
            <a:off x="3463944" y="6226629"/>
            <a:ext cx="1311256" cy="235257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3923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C61A87-6AB8-53F5-2803-9289C4131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886" y="0"/>
            <a:ext cx="53822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74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C1D1CC-5627-6CCF-A892-096206A68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63" y="-1128307"/>
            <a:ext cx="5303520" cy="16139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7F01D4-087E-B334-4FA1-AF9D5EE6D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64" y="608872"/>
            <a:ext cx="5303520" cy="16111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D06F96-B710-4511-5B1B-E9AF80B2E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63" y="2343265"/>
            <a:ext cx="5303520" cy="16130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83D5AB-9423-63B9-6F7D-E4FC63120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664" y="5815766"/>
            <a:ext cx="5303520" cy="16130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064BA3-E871-97E6-F1E3-6F4B3F475E7E}"/>
              </a:ext>
            </a:extLst>
          </p:cNvPr>
          <p:cNvSpPr txBox="1"/>
          <p:nvPr/>
        </p:nvSpPr>
        <p:spPr>
          <a:xfrm>
            <a:off x="4205003" y="-996483"/>
            <a:ext cx="1087798" cy="86177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>
                <a:cs typeface="Times New Roman" panose="02020603050405020304" pitchFamily="18" charset="0"/>
              </a:rPr>
              <a:t>Pseudo</a:t>
            </a:r>
          </a:p>
          <a:p>
            <a:r>
              <a:rPr lang="en-US" sz="2800" b="1">
                <a:cs typeface="Times New Roman" panose="02020603050405020304" pitchFamily="18" charset="0"/>
              </a:rPr>
              <a:t>traces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5C6A64-C42A-6FAA-F8CB-894B8E1B8F85}"/>
              </a:ext>
            </a:extLst>
          </p:cNvPr>
          <p:cNvCxnSpPr>
            <a:cxnSpLocks/>
          </p:cNvCxnSpPr>
          <p:nvPr/>
        </p:nvCxnSpPr>
        <p:spPr>
          <a:xfrm flipH="1">
            <a:off x="3530598" y="-330200"/>
            <a:ext cx="558800" cy="4305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440EB86-39E6-DD26-A6F7-49E2AA31857A}"/>
              </a:ext>
            </a:extLst>
          </p:cNvPr>
          <p:cNvSpPr txBox="1"/>
          <p:nvPr/>
        </p:nvSpPr>
        <p:spPr>
          <a:xfrm>
            <a:off x="2622337" y="-515253"/>
            <a:ext cx="779509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000" b="1">
                <a:cs typeface="Times New Roman" panose="02020603050405020304" pitchFamily="18" charset="0"/>
              </a:rPr>
              <a:t>Pseudo</a:t>
            </a:r>
          </a:p>
          <a:p>
            <a:pPr algn="ctr"/>
            <a:r>
              <a:rPr lang="en-US" sz="2000" b="1">
                <a:cs typeface="Times New Roman" panose="02020603050405020304" pitchFamily="18" charset="0"/>
              </a:rPr>
              <a:t>via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2EDD30E-89D1-584B-9783-757AC1AF8F09}"/>
              </a:ext>
            </a:extLst>
          </p:cNvPr>
          <p:cNvSpPr/>
          <p:nvPr/>
        </p:nvSpPr>
        <p:spPr>
          <a:xfrm>
            <a:off x="1752598" y="-809080"/>
            <a:ext cx="2336800" cy="542380"/>
          </a:xfrm>
          <a:custGeom>
            <a:avLst/>
            <a:gdLst>
              <a:gd name="connsiteX0" fmla="*/ 2336800 w 2336800"/>
              <a:gd name="connsiteY0" fmla="*/ 8980 h 542380"/>
              <a:gd name="connsiteX1" fmla="*/ 1117600 w 2336800"/>
              <a:gd name="connsiteY1" fmla="*/ 72480 h 542380"/>
              <a:gd name="connsiteX2" fmla="*/ 0 w 2336800"/>
              <a:gd name="connsiteY2" fmla="*/ 542380 h 54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6800" h="542380">
                <a:moveTo>
                  <a:pt x="2336800" y="8980"/>
                </a:moveTo>
                <a:cubicBezTo>
                  <a:pt x="1921933" y="-3720"/>
                  <a:pt x="1507067" y="-16420"/>
                  <a:pt x="1117600" y="72480"/>
                </a:cubicBezTo>
                <a:cubicBezTo>
                  <a:pt x="728133" y="161380"/>
                  <a:pt x="364066" y="351880"/>
                  <a:pt x="0" y="54238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926B79-1946-0A81-4DF0-70B35882747D}"/>
              </a:ext>
            </a:extLst>
          </p:cNvPr>
          <p:cNvSpPr txBox="1"/>
          <p:nvPr/>
        </p:nvSpPr>
        <p:spPr>
          <a:xfrm>
            <a:off x="4408203" y="811845"/>
            <a:ext cx="119552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Parallel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DP traces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918BE45-C4C4-2F48-1A26-5E3E77E1B32A}"/>
              </a:ext>
            </a:extLst>
          </p:cNvPr>
          <p:cNvCxnSpPr>
            <a:cxnSpLocks/>
          </p:cNvCxnSpPr>
          <p:nvPr/>
        </p:nvCxnSpPr>
        <p:spPr>
          <a:xfrm flipH="1">
            <a:off x="3797298" y="1460500"/>
            <a:ext cx="558800" cy="4305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7C9ED2-602E-8381-1663-458CEBDFA5F9}"/>
              </a:ext>
            </a:extLst>
          </p:cNvPr>
          <p:cNvCxnSpPr>
            <a:cxnSpLocks/>
          </p:cNvCxnSpPr>
          <p:nvPr/>
        </p:nvCxnSpPr>
        <p:spPr>
          <a:xfrm flipH="1">
            <a:off x="3746498" y="1282700"/>
            <a:ext cx="571500" cy="3416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E32255C-89F8-0416-7E4F-E33D9AAE7490}"/>
              </a:ext>
            </a:extLst>
          </p:cNvPr>
          <p:cNvSpPr txBox="1"/>
          <p:nvPr/>
        </p:nvSpPr>
        <p:spPr>
          <a:xfrm>
            <a:off x="4421366" y="2540818"/>
            <a:ext cx="119552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Pruned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DP traces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1F4C91-6621-F357-3296-8349067B1DD2}"/>
              </a:ext>
            </a:extLst>
          </p:cNvPr>
          <p:cNvCxnSpPr>
            <a:cxnSpLocks/>
          </p:cNvCxnSpPr>
          <p:nvPr/>
        </p:nvCxnSpPr>
        <p:spPr>
          <a:xfrm flipH="1">
            <a:off x="4000498" y="3279482"/>
            <a:ext cx="420868" cy="46911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84C8B-ECC2-25D1-F782-F5AC30F8F0FB}"/>
              </a:ext>
            </a:extLst>
          </p:cNvPr>
          <p:cNvCxnSpPr>
            <a:cxnSpLocks/>
          </p:cNvCxnSpPr>
          <p:nvPr/>
        </p:nvCxnSpPr>
        <p:spPr>
          <a:xfrm flipH="1">
            <a:off x="4000498" y="3127987"/>
            <a:ext cx="317500" cy="255358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FA43BFB-3563-6CF5-BA28-0268BA1B731D}"/>
              </a:ext>
            </a:extLst>
          </p:cNvPr>
          <p:cNvSpPr txBox="1"/>
          <p:nvPr/>
        </p:nvSpPr>
        <p:spPr>
          <a:xfrm>
            <a:off x="3969655" y="5928522"/>
            <a:ext cx="1542217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A*-routed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connections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E00801-F10F-E627-9F5D-09AB2C3D8B48}"/>
              </a:ext>
            </a:extLst>
          </p:cNvPr>
          <p:cNvCxnSpPr>
            <a:cxnSpLocks/>
          </p:cNvCxnSpPr>
          <p:nvPr/>
        </p:nvCxnSpPr>
        <p:spPr>
          <a:xfrm flipH="1">
            <a:off x="3311542" y="6473371"/>
            <a:ext cx="549256" cy="590858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B1EC6C07-050B-803F-1897-E16936A5D4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663" y="4079516"/>
            <a:ext cx="5303520" cy="161305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5819E1C-9E4C-FC79-578E-57A2D38E6458}"/>
              </a:ext>
            </a:extLst>
          </p:cNvPr>
          <p:cNvCxnSpPr>
            <a:cxnSpLocks/>
          </p:cNvCxnSpPr>
          <p:nvPr/>
        </p:nvCxnSpPr>
        <p:spPr>
          <a:xfrm flipH="1">
            <a:off x="2549542" y="6226629"/>
            <a:ext cx="1311256" cy="235257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F8358755-34B8-92B4-006B-A41EBE82B5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7709" y="-173334"/>
            <a:ext cx="4425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29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0572"/>
            <a:ext cx="9144000" cy="2510972"/>
          </a:xfrm>
        </p:spPr>
        <p:txBody>
          <a:bodyPr>
            <a:normAutofit/>
          </a:bodyPr>
          <a:lstStyle/>
          <a:p>
            <a:r>
              <a:rPr lang="en-US" sz="8000" b="1"/>
              <a:t>Real-time Algorithm Tuning</a:t>
            </a:r>
          </a:p>
        </p:txBody>
      </p:sp>
    </p:spTree>
    <p:extLst>
      <p:ext uri="{BB962C8B-B14F-4D97-AF65-F5344CB8AC3E}">
        <p14:creationId xmlns:p14="http://schemas.microsoft.com/office/powerpoint/2010/main" val="24064900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92572E-C9A1-42FD-1EC5-9AF38CFDD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448" y="758720"/>
            <a:ext cx="6967728" cy="530298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E6A0029-9F71-949A-A011-4931722D2C85}"/>
              </a:ext>
            </a:extLst>
          </p:cNvPr>
          <p:cNvCxnSpPr>
            <a:cxnSpLocks/>
          </p:cNvCxnSpPr>
          <p:nvPr/>
        </p:nvCxnSpPr>
        <p:spPr>
          <a:xfrm>
            <a:off x="5251824" y="2042976"/>
            <a:ext cx="177353" cy="1273264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0CD1788-3054-522D-2E93-FD61AF8F4339}"/>
              </a:ext>
            </a:extLst>
          </p:cNvPr>
          <p:cNvCxnSpPr>
            <a:cxnSpLocks/>
          </p:cNvCxnSpPr>
          <p:nvPr/>
        </p:nvCxnSpPr>
        <p:spPr>
          <a:xfrm>
            <a:off x="5422154" y="2087799"/>
            <a:ext cx="346388" cy="1237869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A985432-3AFF-11F0-A793-5A955F49FD76}"/>
              </a:ext>
            </a:extLst>
          </p:cNvPr>
          <p:cNvCxnSpPr>
            <a:cxnSpLocks/>
          </p:cNvCxnSpPr>
          <p:nvPr/>
        </p:nvCxnSpPr>
        <p:spPr>
          <a:xfrm>
            <a:off x="5601447" y="2069870"/>
            <a:ext cx="462930" cy="1258941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74D165-0ECC-3B0B-678F-3F91280E9AEA}"/>
              </a:ext>
            </a:extLst>
          </p:cNvPr>
          <p:cNvCxnSpPr>
            <a:cxnSpLocks/>
          </p:cNvCxnSpPr>
          <p:nvPr/>
        </p:nvCxnSpPr>
        <p:spPr>
          <a:xfrm>
            <a:off x="5762812" y="2016081"/>
            <a:ext cx="1180291" cy="1295449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95306A0-F2C2-D1F2-686C-A77F0D27DDC7}"/>
              </a:ext>
            </a:extLst>
          </p:cNvPr>
          <p:cNvSpPr txBox="1"/>
          <p:nvPr/>
        </p:nvSpPr>
        <p:spPr>
          <a:xfrm>
            <a:off x="4765251" y="1571456"/>
            <a:ext cx="1495409" cy="572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18288" tIns="9144" rIns="18288" bIns="9144" rtlCol="0" anchor="ctr" anchorCtr="0">
            <a:spAutoFit/>
          </a:bodyPr>
          <a:lstStyle/>
          <a:p>
            <a:pPr algn="ctr"/>
            <a:r>
              <a:rPr lang="en-US"/>
              <a:t>Swap start- and</a:t>
            </a:r>
          </a:p>
          <a:p>
            <a:pPr algn="ctr"/>
            <a:r>
              <a:rPr lang="en-US"/>
              <a:t>end-terminals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69F51D-3425-1204-75AF-999B7E5966D3}"/>
              </a:ext>
            </a:extLst>
          </p:cNvPr>
          <p:cNvCxnSpPr>
            <a:cxnSpLocks/>
          </p:cNvCxnSpPr>
          <p:nvPr/>
        </p:nvCxnSpPr>
        <p:spPr>
          <a:xfrm>
            <a:off x="7664254" y="2269866"/>
            <a:ext cx="320511" cy="1036948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A4A031-6DF3-513E-E086-5272F212BC11}"/>
              </a:ext>
            </a:extLst>
          </p:cNvPr>
          <p:cNvCxnSpPr>
            <a:cxnSpLocks/>
          </p:cNvCxnSpPr>
          <p:nvPr/>
        </p:nvCxnSpPr>
        <p:spPr>
          <a:xfrm>
            <a:off x="7551132" y="2317000"/>
            <a:ext cx="142974" cy="1000811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971966-8E1B-9422-E0A2-3172A98A6D62}"/>
              </a:ext>
            </a:extLst>
          </p:cNvPr>
          <p:cNvCxnSpPr>
            <a:cxnSpLocks/>
          </p:cNvCxnSpPr>
          <p:nvPr/>
        </p:nvCxnSpPr>
        <p:spPr>
          <a:xfrm flipH="1">
            <a:off x="7328031" y="2364134"/>
            <a:ext cx="43992" cy="955248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CCBB16-FE18-DF52-E028-206B46F10F5C}"/>
              </a:ext>
            </a:extLst>
          </p:cNvPr>
          <p:cNvCxnSpPr>
            <a:cxnSpLocks/>
          </p:cNvCxnSpPr>
          <p:nvPr/>
        </p:nvCxnSpPr>
        <p:spPr>
          <a:xfrm flipH="1">
            <a:off x="6462798" y="2345280"/>
            <a:ext cx="711724" cy="975674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56D89FE-1588-959D-B9E9-6F43E9A7924E}"/>
              </a:ext>
            </a:extLst>
          </p:cNvPr>
          <p:cNvSpPr txBox="1"/>
          <p:nvPr/>
        </p:nvSpPr>
        <p:spPr>
          <a:xfrm>
            <a:off x="6529267" y="1881604"/>
            <a:ext cx="1739032" cy="572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" tIns="9144" rIns="18288" bIns="9144" rtlCol="0" anchor="ctr" anchorCtr="0">
            <a:spAutoFit/>
          </a:bodyPr>
          <a:lstStyle/>
          <a:p>
            <a:pPr algn="ctr"/>
            <a:r>
              <a:rPr lang="en-US"/>
              <a:t>Adjust sensitivity to congestion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3BD7A3-71FF-FF72-D62A-F5CFF09659DB}"/>
              </a:ext>
            </a:extLst>
          </p:cNvPr>
          <p:cNvCxnSpPr>
            <a:cxnSpLocks/>
          </p:cNvCxnSpPr>
          <p:nvPr/>
        </p:nvCxnSpPr>
        <p:spPr>
          <a:xfrm>
            <a:off x="4436035" y="2804976"/>
            <a:ext cx="80683" cy="519953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C9883E8-17B9-4FB9-F467-E11D875D3DDB}"/>
              </a:ext>
            </a:extLst>
          </p:cNvPr>
          <p:cNvSpPr txBox="1"/>
          <p:nvPr/>
        </p:nvSpPr>
        <p:spPr>
          <a:xfrm>
            <a:off x="3939336" y="2161984"/>
            <a:ext cx="860279" cy="7571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" tIns="9144" rIns="18288" bIns="9144" rtlCol="0" anchor="ctr" anchorCtr="0">
            <a:spAutoFit/>
          </a:bodyPr>
          <a:lstStyle/>
          <a:p>
            <a:pPr algn="ctr"/>
            <a:r>
              <a:rPr lang="en-US" sz="1200"/>
              <a:t>Gradually increasing congestion sensitivity.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A94716F-284E-1BAD-3ED1-0D57476FDB44}"/>
              </a:ext>
            </a:extLst>
          </p:cNvPr>
          <p:cNvSpPr/>
          <p:nvPr/>
        </p:nvSpPr>
        <p:spPr>
          <a:xfrm>
            <a:off x="2776220" y="5756605"/>
            <a:ext cx="137160" cy="13716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CC2A85-82F8-7056-8494-D2308C078D4F}"/>
              </a:ext>
            </a:extLst>
          </p:cNvPr>
          <p:cNvCxnSpPr/>
          <p:nvPr/>
        </p:nvCxnSpPr>
        <p:spPr>
          <a:xfrm flipH="1">
            <a:off x="3435424" y="1733213"/>
            <a:ext cx="274320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18FE730-E17B-563B-A933-02F492FD28DB}"/>
              </a:ext>
            </a:extLst>
          </p:cNvPr>
          <p:cNvCxnSpPr>
            <a:cxnSpLocks/>
          </p:cNvCxnSpPr>
          <p:nvPr/>
        </p:nvCxnSpPr>
        <p:spPr>
          <a:xfrm>
            <a:off x="5271844" y="4388783"/>
            <a:ext cx="36576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A7A8A32-BA20-2226-13DD-438624589B0E}"/>
              </a:ext>
            </a:extLst>
          </p:cNvPr>
          <p:cNvSpPr txBox="1"/>
          <p:nvPr/>
        </p:nvSpPr>
        <p:spPr>
          <a:xfrm>
            <a:off x="2944071" y="5656568"/>
            <a:ext cx="1287569" cy="341632"/>
          </a:xfrm>
          <a:prstGeom prst="rect">
            <a:avLst/>
          </a:prstGeom>
          <a:noFill/>
        </p:spPr>
        <p:txBody>
          <a:bodyPr wrap="square" lIns="18288" tIns="9144" rIns="18288" bIns="9144" rtlCol="0" anchor="ctr" anchorCtr="0">
            <a:spAutoFit/>
          </a:bodyPr>
          <a:lstStyle/>
          <a:p>
            <a:r>
              <a:rPr lang="en-US" sz="1050"/>
              <a:t>Iterations with no design-rule violations</a:t>
            </a:r>
          </a:p>
        </p:txBody>
      </p:sp>
    </p:spTree>
    <p:extLst>
      <p:ext uri="{BB962C8B-B14F-4D97-AF65-F5344CB8AC3E}">
        <p14:creationId xmlns:p14="http://schemas.microsoft.com/office/powerpoint/2010/main" val="6760389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1D4962-A3FE-19ED-D10F-E7CFB67C2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834" y="770913"/>
            <a:ext cx="6968332" cy="531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189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6D0189-0EEB-3821-4F96-40C50E7F9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183" y="362704"/>
            <a:ext cx="6968332" cy="533446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B263E9-7991-4EFE-DE9C-5BB20EF724CF}"/>
              </a:ext>
            </a:extLst>
          </p:cNvPr>
          <p:cNvCxnSpPr>
            <a:cxnSpLocks/>
          </p:cNvCxnSpPr>
          <p:nvPr/>
        </p:nvCxnSpPr>
        <p:spPr>
          <a:xfrm>
            <a:off x="4921624" y="1658471"/>
            <a:ext cx="177353" cy="1273264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E875917-A0CF-97B1-F21B-538F60D707A1}"/>
              </a:ext>
            </a:extLst>
          </p:cNvPr>
          <p:cNvCxnSpPr>
            <a:cxnSpLocks/>
          </p:cNvCxnSpPr>
          <p:nvPr/>
        </p:nvCxnSpPr>
        <p:spPr>
          <a:xfrm>
            <a:off x="5091954" y="1703294"/>
            <a:ext cx="346388" cy="1237869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98E678-3336-E497-7ED7-06AC89FA73F4}"/>
              </a:ext>
            </a:extLst>
          </p:cNvPr>
          <p:cNvCxnSpPr>
            <a:cxnSpLocks/>
          </p:cNvCxnSpPr>
          <p:nvPr/>
        </p:nvCxnSpPr>
        <p:spPr>
          <a:xfrm>
            <a:off x="5271247" y="1685365"/>
            <a:ext cx="462930" cy="1258941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09EA05-014C-5E99-BF9A-D7D00890B6FD}"/>
              </a:ext>
            </a:extLst>
          </p:cNvPr>
          <p:cNvCxnSpPr>
            <a:cxnSpLocks/>
          </p:cNvCxnSpPr>
          <p:nvPr/>
        </p:nvCxnSpPr>
        <p:spPr>
          <a:xfrm>
            <a:off x="5432612" y="1631576"/>
            <a:ext cx="1180291" cy="1295449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B551FF5-2174-36FA-D951-24A5B48928FC}"/>
              </a:ext>
            </a:extLst>
          </p:cNvPr>
          <p:cNvSpPr txBox="1"/>
          <p:nvPr/>
        </p:nvSpPr>
        <p:spPr>
          <a:xfrm>
            <a:off x="4435051" y="1186951"/>
            <a:ext cx="1495409" cy="572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18288" tIns="9144" rIns="18288" bIns="9144" rtlCol="0" anchor="ctr" anchorCtr="0">
            <a:spAutoFit/>
          </a:bodyPr>
          <a:lstStyle/>
          <a:p>
            <a:pPr algn="ctr"/>
            <a:r>
              <a:rPr lang="en-US"/>
              <a:t>Swap start- and</a:t>
            </a:r>
          </a:p>
          <a:p>
            <a:pPr algn="ctr"/>
            <a:r>
              <a:rPr lang="en-US"/>
              <a:t>end-terminals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FE7BAD5-998C-235A-1A05-0C7F1BB6DAEF}"/>
              </a:ext>
            </a:extLst>
          </p:cNvPr>
          <p:cNvCxnSpPr>
            <a:cxnSpLocks/>
          </p:cNvCxnSpPr>
          <p:nvPr/>
        </p:nvCxnSpPr>
        <p:spPr>
          <a:xfrm>
            <a:off x="7334054" y="1885361"/>
            <a:ext cx="320511" cy="1036948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C4DB2DC-007B-C517-D956-89E0CD9A9E85}"/>
              </a:ext>
            </a:extLst>
          </p:cNvPr>
          <p:cNvCxnSpPr>
            <a:cxnSpLocks/>
          </p:cNvCxnSpPr>
          <p:nvPr/>
        </p:nvCxnSpPr>
        <p:spPr>
          <a:xfrm>
            <a:off x="7220932" y="1932495"/>
            <a:ext cx="142974" cy="1000811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C10B031-7565-FE2D-2AEF-D452A0A1F6E2}"/>
              </a:ext>
            </a:extLst>
          </p:cNvPr>
          <p:cNvCxnSpPr>
            <a:cxnSpLocks/>
          </p:cNvCxnSpPr>
          <p:nvPr/>
        </p:nvCxnSpPr>
        <p:spPr>
          <a:xfrm flipH="1">
            <a:off x="6997831" y="1979629"/>
            <a:ext cx="43992" cy="955248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08AEBFC-6BF3-AA93-0E61-36DC9B96E460}"/>
              </a:ext>
            </a:extLst>
          </p:cNvPr>
          <p:cNvCxnSpPr>
            <a:cxnSpLocks/>
          </p:cNvCxnSpPr>
          <p:nvPr/>
        </p:nvCxnSpPr>
        <p:spPr>
          <a:xfrm flipH="1">
            <a:off x="6132598" y="1960775"/>
            <a:ext cx="711724" cy="975674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51F511A-915D-4BE8-5D02-EBC5F3FA58D3}"/>
              </a:ext>
            </a:extLst>
          </p:cNvPr>
          <p:cNvSpPr txBox="1"/>
          <p:nvPr/>
        </p:nvSpPr>
        <p:spPr>
          <a:xfrm>
            <a:off x="6199067" y="1497099"/>
            <a:ext cx="1739032" cy="572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" tIns="9144" rIns="18288" bIns="9144" rtlCol="0" anchor="ctr" anchorCtr="0">
            <a:spAutoFit/>
          </a:bodyPr>
          <a:lstStyle/>
          <a:p>
            <a:pPr algn="ctr"/>
            <a:r>
              <a:rPr lang="en-US"/>
              <a:t>Adjust sensitivity to congestion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D9F2ACF-17B3-1636-BF14-3F4AE8A1CF4C}"/>
              </a:ext>
            </a:extLst>
          </p:cNvPr>
          <p:cNvCxnSpPr>
            <a:cxnSpLocks/>
          </p:cNvCxnSpPr>
          <p:nvPr/>
        </p:nvCxnSpPr>
        <p:spPr>
          <a:xfrm>
            <a:off x="4105835" y="2420471"/>
            <a:ext cx="80683" cy="519953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36ED163-E129-833C-1D7B-02DF6992BD33}"/>
              </a:ext>
            </a:extLst>
          </p:cNvPr>
          <p:cNvSpPr txBox="1"/>
          <p:nvPr/>
        </p:nvSpPr>
        <p:spPr>
          <a:xfrm>
            <a:off x="3609136" y="1777479"/>
            <a:ext cx="860279" cy="7571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" tIns="9144" rIns="18288" bIns="9144" rtlCol="0" anchor="ctr" anchorCtr="0">
            <a:spAutoFit/>
          </a:bodyPr>
          <a:lstStyle/>
          <a:p>
            <a:pPr algn="ctr"/>
            <a:r>
              <a:rPr lang="en-US" sz="1200"/>
              <a:t>Gradually increasing congestion sensitivity.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B8F7D3-37B8-6874-42F1-FFC358CF2ECD}"/>
              </a:ext>
            </a:extLst>
          </p:cNvPr>
          <p:cNvSpPr/>
          <p:nvPr/>
        </p:nvSpPr>
        <p:spPr>
          <a:xfrm>
            <a:off x="2446020" y="5372100"/>
            <a:ext cx="137160" cy="13716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D2C9DD1-5DAB-2F0E-109E-A02EE2AAD19B}"/>
              </a:ext>
            </a:extLst>
          </p:cNvPr>
          <p:cNvCxnSpPr/>
          <p:nvPr/>
        </p:nvCxnSpPr>
        <p:spPr>
          <a:xfrm flipH="1">
            <a:off x="3105224" y="1348708"/>
            <a:ext cx="274320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650A2B6-DDE4-1E27-8971-F3644514C6A7}"/>
              </a:ext>
            </a:extLst>
          </p:cNvPr>
          <p:cNvCxnSpPr>
            <a:cxnSpLocks/>
          </p:cNvCxnSpPr>
          <p:nvPr/>
        </p:nvCxnSpPr>
        <p:spPr>
          <a:xfrm>
            <a:off x="4941644" y="4004278"/>
            <a:ext cx="36576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68E52C8-512A-8B26-11B1-17FEEF242FF3}"/>
              </a:ext>
            </a:extLst>
          </p:cNvPr>
          <p:cNvSpPr txBox="1"/>
          <p:nvPr/>
        </p:nvSpPr>
        <p:spPr>
          <a:xfrm>
            <a:off x="2613871" y="5272063"/>
            <a:ext cx="1287569" cy="341632"/>
          </a:xfrm>
          <a:prstGeom prst="rect">
            <a:avLst/>
          </a:prstGeom>
          <a:noFill/>
        </p:spPr>
        <p:txBody>
          <a:bodyPr wrap="square" lIns="18288" tIns="9144" rIns="18288" bIns="9144" rtlCol="0" anchor="ctr" anchorCtr="0">
            <a:spAutoFit/>
          </a:bodyPr>
          <a:lstStyle/>
          <a:p>
            <a:r>
              <a:rPr lang="en-US" sz="1050"/>
              <a:t>Iterations with no design-rule violations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1D0D649-4411-9C7D-241D-6B11292B44E3}"/>
              </a:ext>
            </a:extLst>
          </p:cNvPr>
          <p:cNvCxnSpPr/>
          <p:nvPr/>
        </p:nvCxnSpPr>
        <p:spPr>
          <a:xfrm>
            <a:off x="0" y="0"/>
            <a:ext cx="12192000" cy="685800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5713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A80E7CE-9576-3D42-B687-6BEB1AF283EE}"/>
              </a:ext>
            </a:extLst>
          </p:cNvPr>
          <p:cNvSpPr/>
          <p:nvPr/>
        </p:nvSpPr>
        <p:spPr>
          <a:xfrm>
            <a:off x="4399755" y="2967374"/>
            <a:ext cx="150020" cy="69719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5" h="71374">
                <a:moveTo>
                  <a:pt x="0" y="1886"/>
                </a:moveTo>
                <a:cubicBezTo>
                  <a:pt x="28708" y="45675"/>
                  <a:pt x="42202" y="42726"/>
                  <a:pt x="76201" y="56485"/>
                </a:cubicBezTo>
                <a:cubicBezTo>
                  <a:pt x="105437" y="63100"/>
                  <a:pt x="151588" y="78049"/>
                  <a:pt x="176459" y="67995"/>
                </a:cubicBezTo>
                <a:cubicBezTo>
                  <a:pt x="228346" y="48189"/>
                  <a:pt x="259306" y="44501"/>
                  <a:pt x="283655" y="1205"/>
                </a:cubicBezTo>
                <a:cubicBezTo>
                  <a:pt x="241587" y="-1440"/>
                  <a:pt x="57017" y="960"/>
                  <a:pt x="0" y="188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09CC6A3-1871-FC51-0824-C15A3E2981DF}"/>
              </a:ext>
            </a:extLst>
          </p:cNvPr>
          <p:cNvSpPr/>
          <p:nvPr/>
        </p:nvSpPr>
        <p:spPr>
          <a:xfrm>
            <a:off x="3206749" y="2685757"/>
            <a:ext cx="140495" cy="6218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286861"/>
              <a:gd name="connsiteY0" fmla="*/ 1290 h 63276"/>
              <a:gd name="connsiteX1" fmla="*/ 76201 w 286861"/>
              <a:gd name="connsiteY1" fmla="*/ 55889 h 63276"/>
              <a:gd name="connsiteX2" fmla="*/ 198971 w 286861"/>
              <a:gd name="connsiteY2" fmla="*/ 57647 h 63276"/>
              <a:gd name="connsiteX3" fmla="*/ 286861 w 286861"/>
              <a:gd name="connsiteY3" fmla="*/ 1477 h 63276"/>
              <a:gd name="connsiteX4" fmla="*/ 0 w 286861"/>
              <a:gd name="connsiteY4" fmla="*/ 1290 h 63276"/>
              <a:gd name="connsiteX0" fmla="*/ 0 w 286861"/>
              <a:gd name="connsiteY0" fmla="*/ 1290 h 60625"/>
              <a:gd name="connsiteX1" fmla="*/ 76201 w 286861"/>
              <a:gd name="connsiteY1" fmla="*/ 55889 h 60625"/>
              <a:gd name="connsiteX2" fmla="*/ 228143 w 286861"/>
              <a:gd name="connsiteY2" fmla="*/ 52772 h 60625"/>
              <a:gd name="connsiteX3" fmla="*/ 286861 w 286861"/>
              <a:gd name="connsiteY3" fmla="*/ 1477 h 60625"/>
              <a:gd name="connsiteX4" fmla="*/ 0 w 286861"/>
              <a:gd name="connsiteY4" fmla="*/ 1290 h 60625"/>
              <a:gd name="connsiteX0" fmla="*/ 0 w 286861"/>
              <a:gd name="connsiteY0" fmla="*/ 1290 h 62658"/>
              <a:gd name="connsiteX1" fmla="*/ 76201 w 286861"/>
              <a:gd name="connsiteY1" fmla="*/ 55889 h 62658"/>
              <a:gd name="connsiteX2" fmla="*/ 228143 w 286861"/>
              <a:gd name="connsiteY2" fmla="*/ 52772 h 62658"/>
              <a:gd name="connsiteX3" fmla="*/ 286861 w 286861"/>
              <a:gd name="connsiteY3" fmla="*/ 1477 h 62658"/>
              <a:gd name="connsiteX4" fmla="*/ 0 w 286861"/>
              <a:gd name="connsiteY4" fmla="*/ 1290 h 62658"/>
              <a:gd name="connsiteX0" fmla="*/ 0 w 286861"/>
              <a:gd name="connsiteY0" fmla="*/ 1290 h 63662"/>
              <a:gd name="connsiteX1" fmla="*/ 76201 w 286861"/>
              <a:gd name="connsiteY1" fmla="*/ 55889 h 63662"/>
              <a:gd name="connsiteX2" fmla="*/ 203834 w 286861"/>
              <a:gd name="connsiteY2" fmla="*/ 55209 h 63662"/>
              <a:gd name="connsiteX3" fmla="*/ 286861 w 286861"/>
              <a:gd name="connsiteY3" fmla="*/ 1477 h 63662"/>
              <a:gd name="connsiteX4" fmla="*/ 0 w 286861"/>
              <a:gd name="connsiteY4" fmla="*/ 1290 h 63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861" h="63662">
                <a:moveTo>
                  <a:pt x="0" y="1290"/>
                </a:moveTo>
                <a:cubicBezTo>
                  <a:pt x="28708" y="45079"/>
                  <a:pt x="42202" y="42130"/>
                  <a:pt x="76201" y="55889"/>
                </a:cubicBezTo>
                <a:cubicBezTo>
                  <a:pt x="139470" y="67380"/>
                  <a:pt x="178963" y="65263"/>
                  <a:pt x="203834" y="55209"/>
                </a:cubicBezTo>
                <a:cubicBezTo>
                  <a:pt x="228705" y="45155"/>
                  <a:pt x="267016" y="37460"/>
                  <a:pt x="286861" y="1477"/>
                </a:cubicBezTo>
                <a:cubicBezTo>
                  <a:pt x="244793" y="-1168"/>
                  <a:pt x="57017" y="364"/>
                  <a:pt x="0" y="129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59CF0AD-3741-98E4-9422-1FA6E89ADDA2}"/>
              </a:ext>
            </a:extLst>
          </p:cNvPr>
          <p:cNvSpPr/>
          <p:nvPr/>
        </p:nvSpPr>
        <p:spPr>
          <a:xfrm>
            <a:off x="3713959" y="2356936"/>
            <a:ext cx="261144" cy="7184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44" h="71846">
                <a:moveTo>
                  <a:pt x="0" y="6131"/>
                </a:moveTo>
                <a:cubicBezTo>
                  <a:pt x="28708" y="49920"/>
                  <a:pt x="42201" y="54285"/>
                  <a:pt x="76200" y="68044"/>
                </a:cubicBezTo>
                <a:cubicBezTo>
                  <a:pt x="105436" y="74659"/>
                  <a:pt x="169598" y="72542"/>
                  <a:pt x="194469" y="62488"/>
                </a:cubicBezTo>
                <a:cubicBezTo>
                  <a:pt x="219340" y="52434"/>
                  <a:pt x="241299" y="36558"/>
                  <a:pt x="261144" y="575"/>
                </a:cubicBezTo>
                <a:cubicBezTo>
                  <a:pt x="219076" y="-2070"/>
                  <a:pt x="57017" y="5205"/>
                  <a:pt x="0" y="613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60D631C-B7A3-92EB-B946-016F18416307}"/>
              </a:ext>
            </a:extLst>
          </p:cNvPr>
          <p:cNvSpPr/>
          <p:nvPr/>
        </p:nvSpPr>
        <p:spPr>
          <a:xfrm>
            <a:off x="2637633" y="2155776"/>
            <a:ext cx="208757" cy="63413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757" h="63413">
                <a:moveTo>
                  <a:pt x="0" y="121"/>
                </a:moveTo>
                <a:cubicBezTo>
                  <a:pt x="28708" y="43910"/>
                  <a:pt x="30295" y="48275"/>
                  <a:pt x="64294" y="62034"/>
                </a:cubicBezTo>
                <a:cubicBezTo>
                  <a:pt x="93530" y="68649"/>
                  <a:pt x="150548" y="49863"/>
                  <a:pt x="175419" y="39809"/>
                </a:cubicBezTo>
                <a:cubicBezTo>
                  <a:pt x="200290" y="29755"/>
                  <a:pt x="188912" y="42455"/>
                  <a:pt x="208757" y="6472"/>
                </a:cubicBezTo>
                <a:cubicBezTo>
                  <a:pt x="166689" y="3827"/>
                  <a:pt x="57017" y="-805"/>
                  <a:pt x="0" y="12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0BBBF4-0331-2342-9E28-4351B9AF770D}"/>
              </a:ext>
            </a:extLst>
          </p:cNvPr>
          <p:cNvCxnSpPr/>
          <p:nvPr/>
        </p:nvCxnSpPr>
        <p:spPr>
          <a:xfrm flipV="1">
            <a:off x="2362200" y="1487559"/>
            <a:ext cx="0" cy="16637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CE9CEFC-7BF6-D255-4A6A-DBE85103B49A}"/>
              </a:ext>
            </a:extLst>
          </p:cNvPr>
          <p:cNvCxnSpPr>
            <a:cxnSpLocks/>
          </p:cNvCxnSpPr>
          <p:nvPr/>
        </p:nvCxnSpPr>
        <p:spPr>
          <a:xfrm>
            <a:off x="2362200" y="3151259"/>
            <a:ext cx="26162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A4ECEFC-9860-3EA8-08F2-7FBEFB8858F8}"/>
              </a:ext>
            </a:extLst>
          </p:cNvPr>
          <p:cNvSpPr txBox="1"/>
          <p:nvPr/>
        </p:nvSpPr>
        <p:spPr>
          <a:xfrm rot="16200000">
            <a:off x="1924580" y="2180909"/>
            <a:ext cx="59824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G-cost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DD8E49-5D07-883D-A875-CDA57C628ADF}"/>
              </a:ext>
            </a:extLst>
          </p:cNvPr>
          <p:cNvSpPr txBox="1"/>
          <p:nvPr/>
        </p:nvSpPr>
        <p:spPr>
          <a:xfrm>
            <a:off x="2597955" y="3151259"/>
            <a:ext cx="214469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Routing Configurations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4EA8274-3C6E-CC76-CFCB-8F041BB3DC49}"/>
              </a:ext>
            </a:extLst>
          </p:cNvPr>
          <p:cNvSpPr/>
          <p:nvPr/>
        </p:nvSpPr>
        <p:spPr>
          <a:xfrm>
            <a:off x="2432050" y="1874909"/>
            <a:ext cx="2552700" cy="1160443"/>
          </a:xfrm>
          <a:custGeom>
            <a:avLst/>
            <a:gdLst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622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52700" h="1160443">
                <a:moveTo>
                  <a:pt x="0" y="0"/>
                </a:moveTo>
                <a:cubicBezTo>
                  <a:pt x="46037" y="4233"/>
                  <a:pt x="92075" y="8467"/>
                  <a:pt x="120650" y="38100"/>
                </a:cubicBezTo>
                <a:cubicBezTo>
                  <a:pt x="149225" y="67733"/>
                  <a:pt x="152400" y="129117"/>
                  <a:pt x="171450" y="177800"/>
                </a:cubicBezTo>
                <a:cubicBezTo>
                  <a:pt x="190500" y="226483"/>
                  <a:pt x="197909" y="307975"/>
                  <a:pt x="234950" y="330200"/>
                </a:cubicBezTo>
                <a:cubicBezTo>
                  <a:pt x="271991" y="352425"/>
                  <a:pt x="353483" y="343958"/>
                  <a:pt x="393700" y="311150"/>
                </a:cubicBezTo>
                <a:cubicBezTo>
                  <a:pt x="433917" y="278342"/>
                  <a:pt x="436033" y="159808"/>
                  <a:pt x="476250" y="133350"/>
                </a:cubicBezTo>
                <a:cubicBezTo>
                  <a:pt x="516467" y="106892"/>
                  <a:pt x="591608" y="105833"/>
                  <a:pt x="635000" y="152400"/>
                </a:cubicBezTo>
                <a:cubicBezTo>
                  <a:pt x="678392" y="198967"/>
                  <a:pt x="716492" y="309033"/>
                  <a:pt x="736600" y="412750"/>
                </a:cubicBezTo>
                <a:cubicBezTo>
                  <a:pt x="756708" y="516467"/>
                  <a:pt x="736600" y="697442"/>
                  <a:pt x="755650" y="774700"/>
                </a:cubicBezTo>
                <a:cubicBezTo>
                  <a:pt x="774700" y="851958"/>
                  <a:pt x="821267" y="880533"/>
                  <a:pt x="850900" y="876300"/>
                </a:cubicBezTo>
                <a:cubicBezTo>
                  <a:pt x="880533" y="872067"/>
                  <a:pt x="904875" y="855133"/>
                  <a:pt x="933450" y="749300"/>
                </a:cubicBezTo>
                <a:cubicBezTo>
                  <a:pt x="962025" y="643467"/>
                  <a:pt x="982133" y="329141"/>
                  <a:pt x="1022350" y="241300"/>
                </a:cubicBezTo>
                <a:cubicBezTo>
                  <a:pt x="1062567" y="153459"/>
                  <a:pt x="1128183" y="176742"/>
                  <a:pt x="1174750" y="222250"/>
                </a:cubicBezTo>
                <a:cubicBezTo>
                  <a:pt x="1221317" y="267758"/>
                  <a:pt x="1246717" y="463550"/>
                  <a:pt x="1301750" y="514350"/>
                </a:cubicBezTo>
                <a:cubicBezTo>
                  <a:pt x="1356783" y="565150"/>
                  <a:pt x="1456267" y="565150"/>
                  <a:pt x="1504950" y="527050"/>
                </a:cubicBezTo>
                <a:cubicBezTo>
                  <a:pt x="1553633" y="488950"/>
                  <a:pt x="1551517" y="321733"/>
                  <a:pt x="1593850" y="285750"/>
                </a:cubicBezTo>
                <a:cubicBezTo>
                  <a:pt x="1636183" y="249767"/>
                  <a:pt x="1703917" y="187325"/>
                  <a:pt x="1758950" y="311150"/>
                </a:cubicBezTo>
                <a:cubicBezTo>
                  <a:pt x="1813983" y="434975"/>
                  <a:pt x="1867958" y="891117"/>
                  <a:pt x="1924050" y="1028700"/>
                </a:cubicBezTo>
                <a:cubicBezTo>
                  <a:pt x="1980142" y="1166283"/>
                  <a:pt x="2053167" y="1184275"/>
                  <a:pt x="2095500" y="1136650"/>
                </a:cubicBezTo>
                <a:cubicBezTo>
                  <a:pt x="2137833" y="1089025"/>
                  <a:pt x="2101850" y="930275"/>
                  <a:pt x="2178050" y="742950"/>
                </a:cubicBezTo>
                <a:cubicBezTo>
                  <a:pt x="2254250" y="555625"/>
                  <a:pt x="2403475" y="284162"/>
                  <a:pt x="2552700" y="127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423835-E8F4-1D69-2C3C-2FAAFD49ABDE}"/>
              </a:ext>
            </a:extLst>
          </p:cNvPr>
          <p:cNvSpPr txBox="1"/>
          <p:nvPr/>
        </p:nvSpPr>
        <p:spPr>
          <a:xfrm>
            <a:off x="3056583" y="1545891"/>
            <a:ext cx="440826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900" b="1">
                <a:solidFill>
                  <a:srgbClr val="0000FF"/>
                </a:solidFill>
              </a:rPr>
              <a:t>DRC-free</a:t>
            </a:r>
          </a:p>
          <a:p>
            <a:pPr algn="ctr"/>
            <a:r>
              <a:rPr lang="en-US" sz="900" b="1">
                <a:solidFill>
                  <a:srgbClr val="0000FF"/>
                </a:solidFill>
              </a:rPr>
              <a:t>solutions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F252BE0-63F1-7E5B-A4A7-059B7A77F2E7}"/>
              </a:ext>
            </a:extLst>
          </p:cNvPr>
          <p:cNvSpPr/>
          <p:nvPr/>
        </p:nvSpPr>
        <p:spPr>
          <a:xfrm>
            <a:off x="8421688" y="2284548"/>
            <a:ext cx="340518" cy="6005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1482"/>
              <a:gd name="connsiteX1" fmla="*/ 84136 w 283655"/>
              <a:gd name="connsiteY1" fmla="*/ 56485 h 61482"/>
              <a:gd name="connsiteX2" fmla="*/ 168525 w 283655"/>
              <a:gd name="connsiteY2" fmla="*/ 55805 h 61482"/>
              <a:gd name="connsiteX3" fmla="*/ 283655 w 283655"/>
              <a:gd name="connsiteY3" fmla="*/ 1205 h 61482"/>
              <a:gd name="connsiteX4" fmla="*/ 0 w 283655"/>
              <a:gd name="connsiteY4" fmla="*/ 1886 h 6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5" h="61482">
                <a:moveTo>
                  <a:pt x="0" y="1886"/>
                </a:moveTo>
                <a:cubicBezTo>
                  <a:pt x="38626" y="35924"/>
                  <a:pt x="48154" y="35412"/>
                  <a:pt x="84136" y="56485"/>
                </a:cubicBezTo>
                <a:cubicBezTo>
                  <a:pt x="113372" y="63100"/>
                  <a:pt x="135720" y="63420"/>
                  <a:pt x="168525" y="55805"/>
                </a:cubicBezTo>
                <a:cubicBezTo>
                  <a:pt x="220412" y="31124"/>
                  <a:pt x="219634" y="34750"/>
                  <a:pt x="283655" y="1205"/>
                </a:cubicBezTo>
                <a:cubicBezTo>
                  <a:pt x="241587" y="-1440"/>
                  <a:pt x="57017" y="960"/>
                  <a:pt x="0" y="188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D24ED73-E0CC-4718-EB82-2E577AEDD13A}"/>
              </a:ext>
            </a:extLst>
          </p:cNvPr>
          <p:cNvSpPr/>
          <p:nvPr/>
        </p:nvSpPr>
        <p:spPr>
          <a:xfrm>
            <a:off x="7250112" y="2092694"/>
            <a:ext cx="245270" cy="45015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286861"/>
              <a:gd name="connsiteY0" fmla="*/ 1290 h 63276"/>
              <a:gd name="connsiteX1" fmla="*/ 76201 w 286861"/>
              <a:gd name="connsiteY1" fmla="*/ 55889 h 63276"/>
              <a:gd name="connsiteX2" fmla="*/ 198971 w 286861"/>
              <a:gd name="connsiteY2" fmla="*/ 57647 h 63276"/>
              <a:gd name="connsiteX3" fmla="*/ 286861 w 286861"/>
              <a:gd name="connsiteY3" fmla="*/ 1477 h 63276"/>
              <a:gd name="connsiteX4" fmla="*/ 0 w 286861"/>
              <a:gd name="connsiteY4" fmla="*/ 1290 h 63276"/>
              <a:gd name="connsiteX0" fmla="*/ 0 w 286861"/>
              <a:gd name="connsiteY0" fmla="*/ 1290 h 60625"/>
              <a:gd name="connsiteX1" fmla="*/ 76201 w 286861"/>
              <a:gd name="connsiteY1" fmla="*/ 55889 h 60625"/>
              <a:gd name="connsiteX2" fmla="*/ 228143 w 286861"/>
              <a:gd name="connsiteY2" fmla="*/ 52772 h 60625"/>
              <a:gd name="connsiteX3" fmla="*/ 286861 w 286861"/>
              <a:gd name="connsiteY3" fmla="*/ 1477 h 60625"/>
              <a:gd name="connsiteX4" fmla="*/ 0 w 286861"/>
              <a:gd name="connsiteY4" fmla="*/ 1290 h 60625"/>
              <a:gd name="connsiteX0" fmla="*/ 0 w 286861"/>
              <a:gd name="connsiteY0" fmla="*/ 1290 h 62658"/>
              <a:gd name="connsiteX1" fmla="*/ 76201 w 286861"/>
              <a:gd name="connsiteY1" fmla="*/ 55889 h 62658"/>
              <a:gd name="connsiteX2" fmla="*/ 228143 w 286861"/>
              <a:gd name="connsiteY2" fmla="*/ 52772 h 62658"/>
              <a:gd name="connsiteX3" fmla="*/ 286861 w 286861"/>
              <a:gd name="connsiteY3" fmla="*/ 1477 h 62658"/>
              <a:gd name="connsiteX4" fmla="*/ 0 w 286861"/>
              <a:gd name="connsiteY4" fmla="*/ 1290 h 62658"/>
              <a:gd name="connsiteX0" fmla="*/ 0 w 286861"/>
              <a:gd name="connsiteY0" fmla="*/ 1290 h 63662"/>
              <a:gd name="connsiteX1" fmla="*/ 76201 w 286861"/>
              <a:gd name="connsiteY1" fmla="*/ 55889 h 63662"/>
              <a:gd name="connsiteX2" fmla="*/ 203834 w 286861"/>
              <a:gd name="connsiteY2" fmla="*/ 55209 h 63662"/>
              <a:gd name="connsiteX3" fmla="*/ 286861 w 286861"/>
              <a:gd name="connsiteY3" fmla="*/ 1477 h 63662"/>
              <a:gd name="connsiteX4" fmla="*/ 0 w 286861"/>
              <a:gd name="connsiteY4" fmla="*/ 1290 h 63662"/>
              <a:gd name="connsiteX0" fmla="*/ 0 w 286861"/>
              <a:gd name="connsiteY0" fmla="*/ 1290 h 59210"/>
              <a:gd name="connsiteX1" fmla="*/ 73495 w 286861"/>
              <a:gd name="connsiteY1" fmla="*/ 43069 h 59210"/>
              <a:gd name="connsiteX2" fmla="*/ 203834 w 286861"/>
              <a:gd name="connsiteY2" fmla="*/ 55209 h 59210"/>
              <a:gd name="connsiteX3" fmla="*/ 286861 w 286861"/>
              <a:gd name="connsiteY3" fmla="*/ 1477 h 59210"/>
              <a:gd name="connsiteX4" fmla="*/ 0 w 286861"/>
              <a:gd name="connsiteY4" fmla="*/ 1290 h 59210"/>
              <a:gd name="connsiteX0" fmla="*/ 0 w 286861"/>
              <a:gd name="connsiteY0" fmla="*/ 1290 h 55208"/>
              <a:gd name="connsiteX1" fmla="*/ 73495 w 286861"/>
              <a:gd name="connsiteY1" fmla="*/ 43069 h 55208"/>
              <a:gd name="connsiteX2" fmla="*/ 203834 w 286861"/>
              <a:gd name="connsiteY2" fmla="*/ 55209 h 55208"/>
              <a:gd name="connsiteX3" fmla="*/ 286861 w 286861"/>
              <a:gd name="connsiteY3" fmla="*/ 1477 h 55208"/>
              <a:gd name="connsiteX4" fmla="*/ 0 w 286861"/>
              <a:gd name="connsiteY4" fmla="*/ 1290 h 55208"/>
              <a:gd name="connsiteX0" fmla="*/ 0 w 286861"/>
              <a:gd name="connsiteY0" fmla="*/ 1290 h 55209"/>
              <a:gd name="connsiteX1" fmla="*/ 73495 w 286861"/>
              <a:gd name="connsiteY1" fmla="*/ 43069 h 55209"/>
              <a:gd name="connsiteX2" fmla="*/ 203834 w 286861"/>
              <a:gd name="connsiteY2" fmla="*/ 55209 h 55209"/>
              <a:gd name="connsiteX3" fmla="*/ 286861 w 286861"/>
              <a:gd name="connsiteY3" fmla="*/ 1477 h 55209"/>
              <a:gd name="connsiteX4" fmla="*/ 0 w 286861"/>
              <a:gd name="connsiteY4" fmla="*/ 1290 h 55209"/>
              <a:gd name="connsiteX0" fmla="*/ 0 w 273330"/>
              <a:gd name="connsiteY0" fmla="*/ 3811 h 57730"/>
              <a:gd name="connsiteX1" fmla="*/ 73495 w 273330"/>
              <a:gd name="connsiteY1" fmla="*/ 45590 h 57730"/>
              <a:gd name="connsiteX2" fmla="*/ 203834 w 273330"/>
              <a:gd name="connsiteY2" fmla="*/ 57730 h 57730"/>
              <a:gd name="connsiteX3" fmla="*/ 273330 w 273330"/>
              <a:gd name="connsiteY3" fmla="*/ 793 h 57730"/>
              <a:gd name="connsiteX4" fmla="*/ 0 w 273330"/>
              <a:gd name="connsiteY4" fmla="*/ 3811 h 57730"/>
              <a:gd name="connsiteX0" fmla="*/ 0 w 278743"/>
              <a:gd name="connsiteY0" fmla="*/ 257 h 60587"/>
              <a:gd name="connsiteX1" fmla="*/ 78908 w 278743"/>
              <a:gd name="connsiteY1" fmla="*/ 48447 h 60587"/>
              <a:gd name="connsiteX2" fmla="*/ 209247 w 278743"/>
              <a:gd name="connsiteY2" fmla="*/ 60587 h 60587"/>
              <a:gd name="connsiteX3" fmla="*/ 278743 w 278743"/>
              <a:gd name="connsiteY3" fmla="*/ 3650 h 60587"/>
              <a:gd name="connsiteX4" fmla="*/ 0 w 278743"/>
              <a:gd name="connsiteY4" fmla="*/ 257 h 6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743" h="60587">
                <a:moveTo>
                  <a:pt x="0" y="257"/>
                </a:moveTo>
                <a:cubicBezTo>
                  <a:pt x="28708" y="44046"/>
                  <a:pt x="44909" y="34688"/>
                  <a:pt x="78908" y="48447"/>
                </a:cubicBezTo>
                <a:cubicBezTo>
                  <a:pt x="142177" y="59938"/>
                  <a:pt x="130251" y="57821"/>
                  <a:pt x="209247" y="60587"/>
                </a:cubicBezTo>
                <a:cubicBezTo>
                  <a:pt x="244943" y="37713"/>
                  <a:pt x="258898" y="39633"/>
                  <a:pt x="278743" y="3650"/>
                </a:cubicBezTo>
                <a:cubicBezTo>
                  <a:pt x="236675" y="1005"/>
                  <a:pt x="57017" y="-669"/>
                  <a:pt x="0" y="257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724C9FA-C142-9276-DAC7-02C5980E6C49}"/>
              </a:ext>
            </a:extLst>
          </p:cNvPr>
          <p:cNvSpPr/>
          <p:nvPr/>
        </p:nvSpPr>
        <p:spPr>
          <a:xfrm>
            <a:off x="7841459" y="2357678"/>
            <a:ext cx="261144" cy="7184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44" h="71846">
                <a:moveTo>
                  <a:pt x="0" y="6131"/>
                </a:moveTo>
                <a:cubicBezTo>
                  <a:pt x="28708" y="49920"/>
                  <a:pt x="42201" y="54285"/>
                  <a:pt x="76200" y="68044"/>
                </a:cubicBezTo>
                <a:cubicBezTo>
                  <a:pt x="105436" y="74659"/>
                  <a:pt x="169598" y="72542"/>
                  <a:pt x="194469" y="62488"/>
                </a:cubicBezTo>
                <a:cubicBezTo>
                  <a:pt x="219340" y="52434"/>
                  <a:pt x="241299" y="36558"/>
                  <a:pt x="261144" y="575"/>
                </a:cubicBezTo>
                <a:cubicBezTo>
                  <a:pt x="219076" y="-2070"/>
                  <a:pt x="57017" y="5205"/>
                  <a:pt x="0" y="613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0CCED1A-7934-1495-0B3F-8585501EC8E2}"/>
              </a:ext>
            </a:extLst>
          </p:cNvPr>
          <p:cNvSpPr/>
          <p:nvPr/>
        </p:nvSpPr>
        <p:spPr>
          <a:xfrm>
            <a:off x="6765133" y="2156518"/>
            <a:ext cx="208757" cy="63413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757" h="63413">
                <a:moveTo>
                  <a:pt x="0" y="121"/>
                </a:moveTo>
                <a:cubicBezTo>
                  <a:pt x="28708" y="43910"/>
                  <a:pt x="30295" y="48275"/>
                  <a:pt x="64294" y="62034"/>
                </a:cubicBezTo>
                <a:cubicBezTo>
                  <a:pt x="93530" y="68649"/>
                  <a:pt x="150548" y="49863"/>
                  <a:pt x="175419" y="39809"/>
                </a:cubicBezTo>
                <a:cubicBezTo>
                  <a:pt x="200290" y="29755"/>
                  <a:pt x="188912" y="42455"/>
                  <a:pt x="208757" y="6472"/>
                </a:cubicBezTo>
                <a:cubicBezTo>
                  <a:pt x="166689" y="3827"/>
                  <a:pt x="57017" y="-805"/>
                  <a:pt x="0" y="12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9E04AE2-CD35-4DC8-537F-FA86AA024344}"/>
              </a:ext>
            </a:extLst>
          </p:cNvPr>
          <p:cNvCxnSpPr/>
          <p:nvPr/>
        </p:nvCxnSpPr>
        <p:spPr>
          <a:xfrm flipV="1">
            <a:off x="6489700" y="1488301"/>
            <a:ext cx="0" cy="16637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C559DB2-6B06-DF20-CF4C-896FDB80B195}"/>
              </a:ext>
            </a:extLst>
          </p:cNvPr>
          <p:cNvCxnSpPr>
            <a:cxnSpLocks/>
          </p:cNvCxnSpPr>
          <p:nvPr/>
        </p:nvCxnSpPr>
        <p:spPr>
          <a:xfrm>
            <a:off x="6489700" y="3152001"/>
            <a:ext cx="26162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3C5CC87-F58A-08E0-0826-ED5C3137DB35}"/>
              </a:ext>
            </a:extLst>
          </p:cNvPr>
          <p:cNvSpPr txBox="1"/>
          <p:nvPr/>
        </p:nvSpPr>
        <p:spPr>
          <a:xfrm rot="16200000">
            <a:off x="6052080" y="2181651"/>
            <a:ext cx="59824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G-cost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A5EE46-2F35-7B6B-6E6A-4EDCB294A883}"/>
              </a:ext>
            </a:extLst>
          </p:cNvPr>
          <p:cNvSpPr txBox="1"/>
          <p:nvPr/>
        </p:nvSpPr>
        <p:spPr>
          <a:xfrm>
            <a:off x="6725455" y="3152001"/>
            <a:ext cx="214469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Routing Configurations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2059A4B-C004-DB57-69CF-6A1716A1682C}"/>
              </a:ext>
            </a:extLst>
          </p:cNvPr>
          <p:cNvSpPr/>
          <p:nvPr/>
        </p:nvSpPr>
        <p:spPr>
          <a:xfrm>
            <a:off x="6559550" y="1875651"/>
            <a:ext cx="2552700" cy="554208"/>
          </a:xfrm>
          <a:custGeom>
            <a:avLst/>
            <a:gdLst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622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36600 w 2552700"/>
              <a:gd name="connsiteY8" fmla="*/ 41275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933450 w 2552700"/>
              <a:gd name="connsiteY9" fmla="*/ 749300 h 1160443"/>
              <a:gd name="connsiteX10" fmla="*/ 1022350 w 2552700"/>
              <a:gd name="connsiteY10" fmla="*/ 241300 h 1160443"/>
              <a:gd name="connsiteX11" fmla="*/ 1174750 w 2552700"/>
              <a:gd name="connsiteY11" fmla="*/ 222250 h 1160443"/>
              <a:gd name="connsiteX12" fmla="*/ 1301750 w 2552700"/>
              <a:gd name="connsiteY12" fmla="*/ 514350 h 1160443"/>
              <a:gd name="connsiteX13" fmla="*/ 1504950 w 2552700"/>
              <a:gd name="connsiteY13" fmla="*/ 527050 h 1160443"/>
              <a:gd name="connsiteX14" fmla="*/ 1593850 w 2552700"/>
              <a:gd name="connsiteY14" fmla="*/ 285750 h 1160443"/>
              <a:gd name="connsiteX15" fmla="*/ 1758950 w 2552700"/>
              <a:gd name="connsiteY15" fmla="*/ 311150 h 1160443"/>
              <a:gd name="connsiteX16" fmla="*/ 1924050 w 2552700"/>
              <a:gd name="connsiteY16" fmla="*/ 1028700 h 1160443"/>
              <a:gd name="connsiteX17" fmla="*/ 2095500 w 2552700"/>
              <a:gd name="connsiteY17" fmla="*/ 1136650 h 1160443"/>
              <a:gd name="connsiteX18" fmla="*/ 2178050 w 2552700"/>
              <a:gd name="connsiteY18" fmla="*/ 742950 h 1160443"/>
              <a:gd name="connsiteX19" fmla="*/ 2552700 w 2552700"/>
              <a:gd name="connsiteY19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41413"/>
              <a:gd name="connsiteX1" fmla="*/ 120650 w 2552700"/>
              <a:gd name="connsiteY1" fmla="*/ 38100 h 1141413"/>
              <a:gd name="connsiteX2" fmla="*/ 171450 w 2552700"/>
              <a:gd name="connsiteY2" fmla="*/ 177800 h 1141413"/>
              <a:gd name="connsiteX3" fmla="*/ 234950 w 2552700"/>
              <a:gd name="connsiteY3" fmla="*/ 330200 h 1141413"/>
              <a:gd name="connsiteX4" fmla="*/ 393700 w 2552700"/>
              <a:gd name="connsiteY4" fmla="*/ 311150 h 1141413"/>
              <a:gd name="connsiteX5" fmla="*/ 476250 w 2552700"/>
              <a:gd name="connsiteY5" fmla="*/ 133350 h 1141413"/>
              <a:gd name="connsiteX6" fmla="*/ 635000 w 2552700"/>
              <a:gd name="connsiteY6" fmla="*/ 152400 h 1141413"/>
              <a:gd name="connsiteX7" fmla="*/ 698500 w 2552700"/>
              <a:gd name="connsiteY7" fmla="*/ 228600 h 1141413"/>
              <a:gd name="connsiteX8" fmla="*/ 869950 w 2552700"/>
              <a:gd name="connsiteY8" fmla="*/ 285750 h 1141413"/>
              <a:gd name="connsiteX9" fmla="*/ 1022350 w 2552700"/>
              <a:gd name="connsiteY9" fmla="*/ 241300 h 1141413"/>
              <a:gd name="connsiteX10" fmla="*/ 1174750 w 2552700"/>
              <a:gd name="connsiteY10" fmla="*/ 222250 h 1141413"/>
              <a:gd name="connsiteX11" fmla="*/ 1301750 w 2552700"/>
              <a:gd name="connsiteY11" fmla="*/ 514350 h 1141413"/>
              <a:gd name="connsiteX12" fmla="*/ 1504950 w 2552700"/>
              <a:gd name="connsiteY12" fmla="*/ 527050 h 1141413"/>
              <a:gd name="connsiteX13" fmla="*/ 1593850 w 2552700"/>
              <a:gd name="connsiteY13" fmla="*/ 285750 h 1141413"/>
              <a:gd name="connsiteX14" fmla="*/ 1758950 w 2552700"/>
              <a:gd name="connsiteY14" fmla="*/ 311150 h 1141413"/>
              <a:gd name="connsiteX15" fmla="*/ 1847850 w 2552700"/>
              <a:gd name="connsiteY15" fmla="*/ 488950 h 1141413"/>
              <a:gd name="connsiteX16" fmla="*/ 2095500 w 2552700"/>
              <a:gd name="connsiteY16" fmla="*/ 1136650 h 1141413"/>
              <a:gd name="connsiteX17" fmla="*/ 2178050 w 2552700"/>
              <a:gd name="connsiteY17" fmla="*/ 742950 h 1141413"/>
              <a:gd name="connsiteX18" fmla="*/ 2552700 w 2552700"/>
              <a:gd name="connsiteY18" fmla="*/ 12700 h 1141413"/>
              <a:gd name="connsiteX0" fmla="*/ 0 w 2552700"/>
              <a:gd name="connsiteY0" fmla="*/ 0 h 795175"/>
              <a:gd name="connsiteX1" fmla="*/ 120650 w 2552700"/>
              <a:gd name="connsiteY1" fmla="*/ 38100 h 795175"/>
              <a:gd name="connsiteX2" fmla="*/ 171450 w 2552700"/>
              <a:gd name="connsiteY2" fmla="*/ 177800 h 795175"/>
              <a:gd name="connsiteX3" fmla="*/ 234950 w 2552700"/>
              <a:gd name="connsiteY3" fmla="*/ 330200 h 795175"/>
              <a:gd name="connsiteX4" fmla="*/ 393700 w 2552700"/>
              <a:gd name="connsiteY4" fmla="*/ 311150 h 795175"/>
              <a:gd name="connsiteX5" fmla="*/ 476250 w 2552700"/>
              <a:gd name="connsiteY5" fmla="*/ 133350 h 795175"/>
              <a:gd name="connsiteX6" fmla="*/ 635000 w 2552700"/>
              <a:gd name="connsiteY6" fmla="*/ 152400 h 795175"/>
              <a:gd name="connsiteX7" fmla="*/ 698500 w 2552700"/>
              <a:gd name="connsiteY7" fmla="*/ 228600 h 795175"/>
              <a:gd name="connsiteX8" fmla="*/ 869950 w 2552700"/>
              <a:gd name="connsiteY8" fmla="*/ 285750 h 795175"/>
              <a:gd name="connsiteX9" fmla="*/ 1022350 w 2552700"/>
              <a:gd name="connsiteY9" fmla="*/ 241300 h 795175"/>
              <a:gd name="connsiteX10" fmla="*/ 1174750 w 2552700"/>
              <a:gd name="connsiteY10" fmla="*/ 222250 h 795175"/>
              <a:gd name="connsiteX11" fmla="*/ 1301750 w 2552700"/>
              <a:gd name="connsiteY11" fmla="*/ 514350 h 795175"/>
              <a:gd name="connsiteX12" fmla="*/ 1504950 w 2552700"/>
              <a:gd name="connsiteY12" fmla="*/ 527050 h 795175"/>
              <a:gd name="connsiteX13" fmla="*/ 1593850 w 2552700"/>
              <a:gd name="connsiteY13" fmla="*/ 285750 h 795175"/>
              <a:gd name="connsiteX14" fmla="*/ 1758950 w 2552700"/>
              <a:gd name="connsiteY14" fmla="*/ 311150 h 795175"/>
              <a:gd name="connsiteX15" fmla="*/ 1847850 w 2552700"/>
              <a:gd name="connsiteY15" fmla="*/ 488950 h 795175"/>
              <a:gd name="connsiteX16" fmla="*/ 1981200 w 2552700"/>
              <a:gd name="connsiteY16" fmla="*/ 514350 h 795175"/>
              <a:gd name="connsiteX17" fmla="*/ 2178050 w 2552700"/>
              <a:gd name="connsiteY17" fmla="*/ 742950 h 795175"/>
              <a:gd name="connsiteX18" fmla="*/ 2552700 w 2552700"/>
              <a:gd name="connsiteY18" fmla="*/ 12700 h 795175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04788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52700" h="554208">
                <a:moveTo>
                  <a:pt x="0" y="0"/>
                </a:moveTo>
                <a:cubicBezTo>
                  <a:pt x="46037" y="4233"/>
                  <a:pt x="92075" y="8467"/>
                  <a:pt x="120650" y="38100"/>
                </a:cubicBezTo>
                <a:cubicBezTo>
                  <a:pt x="149225" y="67733"/>
                  <a:pt x="152400" y="129117"/>
                  <a:pt x="171450" y="177800"/>
                </a:cubicBezTo>
                <a:cubicBezTo>
                  <a:pt x="190500" y="226483"/>
                  <a:pt x="197909" y="307975"/>
                  <a:pt x="234950" y="330200"/>
                </a:cubicBezTo>
                <a:cubicBezTo>
                  <a:pt x="271991" y="352425"/>
                  <a:pt x="353483" y="343958"/>
                  <a:pt x="393700" y="311150"/>
                </a:cubicBezTo>
                <a:cubicBezTo>
                  <a:pt x="433917" y="278342"/>
                  <a:pt x="438812" y="161793"/>
                  <a:pt x="476250" y="133350"/>
                </a:cubicBezTo>
                <a:cubicBezTo>
                  <a:pt x="513688" y="104907"/>
                  <a:pt x="581289" y="124619"/>
                  <a:pt x="618331" y="140494"/>
                </a:cubicBezTo>
                <a:cubicBezTo>
                  <a:pt x="655373" y="156369"/>
                  <a:pt x="657754" y="207963"/>
                  <a:pt x="698500" y="228600"/>
                </a:cubicBezTo>
                <a:cubicBezTo>
                  <a:pt x="739246" y="249237"/>
                  <a:pt x="815181" y="268288"/>
                  <a:pt x="862806" y="264319"/>
                </a:cubicBezTo>
                <a:cubicBezTo>
                  <a:pt x="910431" y="260350"/>
                  <a:pt x="932259" y="211800"/>
                  <a:pt x="984250" y="204788"/>
                </a:cubicBezTo>
                <a:cubicBezTo>
                  <a:pt x="1036241" y="197776"/>
                  <a:pt x="1121833" y="170656"/>
                  <a:pt x="1174750" y="222250"/>
                </a:cubicBezTo>
                <a:cubicBezTo>
                  <a:pt x="1227667" y="273844"/>
                  <a:pt x="1246717" y="463550"/>
                  <a:pt x="1301750" y="514350"/>
                </a:cubicBezTo>
                <a:cubicBezTo>
                  <a:pt x="1356783" y="565150"/>
                  <a:pt x="1456267" y="565150"/>
                  <a:pt x="1504950" y="527050"/>
                </a:cubicBezTo>
                <a:cubicBezTo>
                  <a:pt x="1553633" y="488950"/>
                  <a:pt x="1551517" y="321733"/>
                  <a:pt x="1593850" y="285750"/>
                </a:cubicBezTo>
                <a:cubicBezTo>
                  <a:pt x="1636183" y="249767"/>
                  <a:pt x="1713442" y="288925"/>
                  <a:pt x="1758950" y="311150"/>
                </a:cubicBezTo>
                <a:cubicBezTo>
                  <a:pt x="1804458" y="333375"/>
                  <a:pt x="1822053" y="392906"/>
                  <a:pt x="1866900" y="419100"/>
                </a:cubicBezTo>
                <a:cubicBezTo>
                  <a:pt x="1911747" y="445294"/>
                  <a:pt x="1950773" y="484187"/>
                  <a:pt x="2028031" y="468312"/>
                </a:cubicBezTo>
                <a:cubicBezTo>
                  <a:pt x="2105289" y="452437"/>
                  <a:pt x="2228850" y="415925"/>
                  <a:pt x="2330450" y="323850"/>
                </a:cubicBezTo>
                <a:cubicBezTo>
                  <a:pt x="2470150" y="168275"/>
                  <a:pt x="2403475" y="284162"/>
                  <a:pt x="2552700" y="127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464C74E3-10C5-C2F5-0A6E-47402BAB1D75}"/>
              </a:ext>
            </a:extLst>
          </p:cNvPr>
          <p:cNvSpPr/>
          <p:nvPr/>
        </p:nvSpPr>
        <p:spPr>
          <a:xfrm>
            <a:off x="5307399" y="2437111"/>
            <a:ext cx="853302" cy="59824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144723-8987-C91A-8EC8-44002B475953}"/>
              </a:ext>
            </a:extLst>
          </p:cNvPr>
          <p:cNvSpPr txBox="1"/>
          <p:nvPr/>
        </p:nvSpPr>
        <p:spPr>
          <a:xfrm>
            <a:off x="5239379" y="1959688"/>
            <a:ext cx="838371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000" b="1" i="1">
                <a:solidFill>
                  <a:srgbClr val="C00000"/>
                </a:solidFill>
              </a:rPr>
              <a:t>After increasing</a:t>
            </a:r>
          </a:p>
          <a:p>
            <a:pPr algn="ctr"/>
            <a:r>
              <a:rPr lang="en-US" sz="1000" b="1" i="1">
                <a:solidFill>
                  <a:srgbClr val="C00000"/>
                </a:solidFill>
              </a:rPr>
              <a:t>congestion</a:t>
            </a:r>
          </a:p>
          <a:p>
            <a:pPr algn="ctr"/>
            <a:r>
              <a:rPr lang="en-US" sz="1000" b="1" i="1">
                <a:solidFill>
                  <a:srgbClr val="C00000"/>
                </a:solidFill>
              </a:rPr>
              <a:t>sensitivity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8F4E77A-48A4-E57B-0A90-6FAC0B63540C}"/>
              </a:ext>
            </a:extLst>
          </p:cNvPr>
          <p:cNvSpPr/>
          <p:nvPr/>
        </p:nvSpPr>
        <p:spPr>
          <a:xfrm>
            <a:off x="3535363" y="1717747"/>
            <a:ext cx="309562" cy="623887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E9A847C-DC01-CBBB-1251-E8FCB84D188E}"/>
              </a:ext>
            </a:extLst>
          </p:cNvPr>
          <p:cNvSpPr/>
          <p:nvPr/>
        </p:nvSpPr>
        <p:spPr>
          <a:xfrm flipH="1">
            <a:off x="2741146" y="1716802"/>
            <a:ext cx="289313" cy="420908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DF73B-DA3B-B48A-28D8-7A2A796B00E8}"/>
              </a:ext>
            </a:extLst>
          </p:cNvPr>
          <p:cNvSpPr txBox="1"/>
          <p:nvPr/>
        </p:nvSpPr>
        <p:spPr>
          <a:xfrm>
            <a:off x="7191244" y="1521586"/>
            <a:ext cx="440826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900" b="1">
                <a:solidFill>
                  <a:srgbClr val="0000FF"/>
                </a:solidFill>
              </a:rPr>
              <a:t>DRC-free</a:t>
            </a:r>
          </a:p>
          <a:p>
            <a:pPr algn="ctr"/>
            <a:r>
              <a:rPr lang="en-US" sz="900" b="1">
                <a:solidFill>
                  <a:srgbClr val="0000FF"/>
                </a:solidFill>
              </a:rPr>
              <a:t>solutions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13328D9-CB43-E680-354F-9DBBE06666E3}"/>
              </a:ext>
            </a:extLst>
          </p:cNvPr>
          <p:cNvSpPr/>
          <p:nvPr/>
        </p:nvSpPr>
        <p:spPr>
          <a:xfrm>
            <a:off x="7670024" y="1693442"/>
            <a:ext cx="309562" cy="623887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AF9B53A-8ECD-2516-88BB-1CADBB8D6152}"/>
              </a:ext>
            </a:extLst>
          </p:cNvPr>
          <p:cNvSpPr/>
          <p:nvPr/>
        </p:nvSpPr>
        <p:spPr>
          <a:xfrm flipH="1">
            <a:off x="6869112" y="1692496"/>
            <a:ext cx="296007" cy="439587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8E1E15-8D3E-FFEB-898E-D3FE3CDA238D}"/>
              </a:ext>
            </a:extLst>
          </p:cNvPr>
          <p:cNvSpPr txBox="1"/>
          <p:nvPr/>
        </p:nvSpPr>
        <p:spPr>
          <a:xfrm>
            <a:off x="2411084" y="3020054"/>
            <a:ext cx="1771318" cy="12311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800" b="1">
                <a:solidFill>
                  <a:srgbClr val="C00000"/>
                </a:solidFill>
              </a:rPr>
              <a:t>G-cost minima with design-rule violations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BD032CE7-EA06-8264-D114-53B041FC2CC9}"/>
              </a:ext>
            </a:extLst>
          </p:cNvPr>
          <p:cNvSpPr/>
          <p:nvPr/>
        </p:nvSpPr>
        <p:spPr>
          <a:xfrm flipV="1">
            <a:off x="3145228" y="2775020"/>
            <a:ext cx="123435" cy="268389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35C9D76-4E80-92ED-9039-0FE4458D482C}"/>
              </a:ext>
            </a:extLst>
          </p:cNvPr>
          <p:cNvSpPr/>
          <p:nvPr/>
        </p:nvSpPr>
        <p:spPr>
          <a:xfrm rot="16200000">
            <a:off x="3876675" y="2564270"/>
            <a:ext cx="67317" cy="874846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747C64-9EDC-6173-AE3B-A4807447E10A}"/>
              </a:ext>
            </a:extLst>
          </p:cNvPr>
          <p:cNvSpPr txBox="1"/>
          <p:nvPr/>
        </p:nvSpPr>
        <p:spPr>
          <a:xfrm>
            <a:off x="6561634" y="2878582"/>
            <a:ext cx="1130117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800" b="1">
                <a:solidFill>
                  <a:srgbClr val="C00000"/>
                </a:solidFill>
              </a:rPr>
              <a:t>G-cost local minima</a:t>
            </a:r>
          </a:p>
          <a:p>
            <a:pPr algn="ctr"/>
            <a:r>
              <a:rPr lang="en-US" sz="800" b="1">
                <a:solidFill>
                  <a:srgbClr val="C00000"/>
                </a:solidFill>
              </a:rPr>
              <a:t>with design-rule violations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26A8501-D532-CB5A-4B31-BC6FFF0DC9E9}"/>
              </a:ext>
            </a:extLst>
          </p:cNvPr>
          <p:cNvSpPr/>
          <p:nvPr/>
        </p:nvSpPr>
        <p:spPr>
          <a:xfrm flipV="1">
            <a:off x="7221538" y="2191546"/>
            <a:ext cx="151209" cy="695394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539F5F0-1188-8695-5554-3FD7D06B4E3B}"/>
              </a:ext>
            </a:extLst>
          </p:cNvPr>
          <p:cNvSpPr/>
          <p:nvPr/>
        </p:nvSpPr>
        <p:spPr>
          <a:xfrm flipV="1">
            <a:off x="7569200" y="2358231"/>
            <a:ext cx="937022" cy="571571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651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7C77259-F800-B122-6343-C077F4BC39C3}"/>
              </a:ext>
            </a:extLst>
          </p:cNvPr>
          <p:cNvSpPr/>
          <p:nvPr/>
        </p:nvSpPr>
        <p:spPr>
          <a:xfrm>
            <a:off x="3512024" y="1577994"/>
            <a:ext cx="150020" cy="69719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5" h="71374">
                <a:moveTo>
                  <a:pt x="0" y="1886"/>
                </a:moveTo>
                <a:cubicBezTo>
                  <a:pt x="28708" y="45675"/>
                  <a:pt x="42202" y="42726"/>
                  <a:pt x="76201" y="56485"/>
                </a:cubicBezTo>
                <a:cubicBezTo>
                  <a:pt x="105437" y="63100"/>
                  <a:pt x="151588" y="78049"/>
                  <a:pt x="176459" y="67995"/>
                </a:cubicBezTo>
                <a:cubicBezTo>
                  <a:pt x="228346" y="48189"/>
                  <a:pt x="259306" y="44501"/>
                  <a:pt x="283655" y="1205"/>
                </a:cubicBezTo>
                <a:cubicBezTo>
                  <a:pt x="241587" y="-1440"/>
                  <a:pt x="57017" y="960"/>
                  <a:pt x="0" y="188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B5FDFEE-7796-510E-A10B-8EC947312939}"/>
              </a:ext>
            </a:extLst>
          </p:cNvPr>
          <p:cNvSpPr/>
          <p:nvPr/>
        </p:nvSpPr>
        <p:spPr>
          <a:xfrm>
            <a:off x="2319018" y="1296377"/>
            <a:ext cx="140495" cy="6218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286861"/>
              <a:gd name="connsiteY0" fmla="*/ 1290 h 63276"/>
              <a:gd name="connsiteX1" fmla="*/ 76201 w 286861"/>
              <a:gd name="connsiteY1" fmla="*/ 55889 h 63276"/>
              <a:gd name="connsiteX2" fmla="*/ 198971 w 286861"/>
              <a:gd name="connsiteY2" fmla="*/ 57647 h 63276"/>
              <a:gd name="connsiteX3" fmla="*/ 286861 w 286861"/>
              <a:gd name="connsiteY3" fmla="*/ 1477 h 63276"/>
              <a:gd name="connsiteX4" fmla="*/ 0 w 286861"/>
              <a:gd name="connsiteY4" fmla="*/ 1290 h 63276"/>
              <a:gd name="connsiteX0" fmla="*/ 0 w 286861"/>
              <a:gd name="connsiteY0" fmla="*/ 1290 h 60625"/>
              <a:gd name="connsiteX1" fmla="*/ 76201 w 286861"/>
              <a:gd name="connsiteY1" fmla="*/ 55889 h 60625"/>
              <a:gd name="connsiteX2" fmla="*/ 228143 w 286861"/>
              <a:gd name="connsiteY2" fmla="*/ 52772 h 60625"/>
              <a:gd name="connsiteX3" fmla="*/ 286861 w 286861"/>
              <a:gd name="connsiteY3" fmla="*/ 1477 h 60625"/>
              <a:gd name="connsiteX4" fmla="*/ 0 w 286861"/>
              <a:gd name="connsiteY4" fmla="*/ 1290 h 60625"/>
              <a:gd name="connsiteX0" fmla="*/ 0 w 286861"/>
              <a:gd name="connsiteY0" fmla="*/ 1290 h 62658"/>
              <a:gd name="connsiteX1" fmla="*/ 76201 w 286861"/>
              <a:gd name="connsiteY1" fmla="*/ 55889 h 62658"/>
              <a:gd name="connsiteX2" fmla="*/ 228143 w 286861"/>
              <a:gd name="connsiteY2" fmla="*/ 52772 h 62658"/>
              <a:gd name="connsiteX3" fmla="*/ 286861 w 286861"/>
              <a:gd name="connsiteY3" fmla="*/ 1477 h 62658"/>
              <a:gd name="connsiteX4" fmla="*/ 0 w 286861"/>
              <a:gd name="connsiteY4" fmla="*/ 1290 h 62658"/>
              <a:gd name="connsiteX0" fmla="*/ 0 w 286861"/>
              <a:gd name="connsiteY0" fmla="*/ 1290 h 63662"/>
              <a:gd name="connsiteX1" fmla="*/ 76201 w 286861"/>
              <a:gd name="connsiteY1" fmla="*/ 55889 h 63662"/>
              <a:gd name="connsiteX2" fmla="*/ 203834 w 286861"/>
              <a:gd name="connsiteY2" fmla="*/ 55209 h 63662"/>
              <a:gd name="connsiteX3" fmla="*/ 286861 w 286861"/>
              <a:gd name="connsiteY3" fmla="*/ 1477 h 63662"/>
              <a:gd name="connsiteX4" fmla="*/ 0 w 286861"/>
              <a:gd name="connsiteY4" fmla="*/ 1290 h 63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861" h="63662">
                <a:moveTo>
                  <a:pt x="0" y="1290"/>
                </a:moveTo>
                <a:cubicBezTo>
                  <a:pt x="28708" y="45079"/>
                  <a:pt x="42202" y="42130"/>
                  <a:pt x="76201" y="55889"/>
                </a:cubicBezTo>
                <a:cubicBezTo>
                  <a:pt x="139470" y="67380"/>
                  <a:pt x="178963" y="65263"/>
                  <a:pt x="203834" y="55209"/>
                </a:cubicBezTo>
                <a:cubicBezTo>
                  <a:pt x="228705" y="45155"/>
                  <a:pt x="267016" y="37460"/>
                  <a:pt x="286861" y="1477"/>
                </a:cubicBezTo>
                <a:cubicBezTo>
                  <a:pt x="244793" y="-1168"/>
                  <a:pt x="57017" y="364"/>
                  <a:pt x="0" y="129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947C6DE-D184-6899-1A26-0D83321A1343}"/>
              </a:ext>
            </a:extLst>
          </p:cNvPr>
          <p:cNvSpPr/>
          <p:nvPr/>
        </p:nvSpPr>
        <p:spPr>
          <a:xfrm>
            <a:off x="2826228" y="967556"/>
            <a:ext cx="261144" cy="7184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44" h="71846">
                <a:moveTo>
                  <a:pt x="0" y="6131"/>
                </a:moveTo>
                <a:cubicBezTo>
                  <a:pt x="28708" y="49920"/>
                  <a:pt x="42201" y="54285"/>
                  <a:pt x="76200" y="68044"/>
                </a:cubicBezTo>
                <a:cubicBezTo>
                  <a:pt x="105436" y="74659"/>
                  <a:pt x="169598" y="72542"/>
                  <a:pt x="194469" y="62488"/>
                </a:cubicBezTo>
                <a:cubicBezTo>
                  <a:pt x="219340" y="52434"/>
                  <a:pt x="241299" y="36558"/>
                  <a:pt x="261144" y="575"/>
                </a:cubicBezTo>
                <a:cubicBezTo>
                  <a:pt x="219076" y="-2070"/>
                  <a:pt x="57017" y="5205"/>
                  <a:pt x="0" y="613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6407727-6C18-3158-9198-B026BA8F64A3}"/>
              </a:ext>
            </a:extLst>
          </p:cNvPr>
          <p:cNvSpPr/>
          <p:nvPr/>
        </p:nvSpPr>
        <p:spPr>
          <a:xfrm>
            <a:off x="1749902" y="766396"/>
            <a:ext cx="208757" cy="63413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757" h="63413">
                <a:moveTo>
                  <a:pt x="0" y="121"/>
                </a:moveTo>
                <a:cubicBezTo>
                  <a:pt x="28708" y="43910"/>
                  <a:pt x="30295" y="48275"/>
                  <a:pt x="64294" y="62034"/>
                </a:cubicBezTo>
                <a:cubicBezTo>
                  <a:pt x="93530" y="68649"/>
                  <a:pt x="150548" y="49863"/>
                  <a:pt x="175419" y="39809"/>
                </a:cubicBezTo>
                <a:cubicBezTo>
                  <a:pt x="200290" y="29755"/>
                  <a:pt x="188912" y="42455"/>
                  <a:pt x="208757" y="6472"/>
                </a:cubicBezTo>
                <a:cubicBezTo>
                  <a:pt x="166689" y="3827"/>
                  <a:pt x="57017" y="-805"/>
                  <a:pt x="0" y="12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F6976D5-9656-A333-03BD-384BE6ADE2A1}"/>
              </a:ext>
            </a:extLst>
          </p:cNvPr>
          <p:cNvCxnSpPr/>
          <p:nvPr/>
        </p:nvCxnSpPr>
        <p:spPr>
          <a:xfrm flipV="1">
            <a:off x="1474469" y="98179"/>
            <a:ext cx="0" cy="16637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5EDA9A-1E33-50EB-5EC0-8CEADE7352B6}"/>
              </a:ext>
            </a:extLst>
          </p:cNvPr>
          <p:cNvCxnSpPr>
            <a:cxnSpLocks/>
          </p:cNvCxnSpPr>
          <p:nvPr/>
        </p:nvCxnSpPr>
        <p:spPr>
          <a:xfrm>
            <a:off x="1474469" y="1761879"/>
            <a:ext cx="26162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5B1D5F-D3CA-0713-37C5-BDB3A2AE33D9}"/>
              </a:ext>
            </a:extLst>
          </p:cNvPr>
          <p:cNvSpPr txBox="1"/>
          <p:nvPr/>
        </p:nvSpPr>
        <p:spPr>
          <a:xfrm rot="16200000">
            <a:off x="563190" y="791529"/>
            <a:ext cx="144873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Agregate F-cost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6AD1048-74DF-215E-D0D9-39E03AEC8DA0}"/>
              </a:ext>
            </a:extLst>
          </p:cNvPr>
          <p:cNvSpPr/>
          <p:nvPr/>
        </p:nvSpPr>
        <p:spPr>
          <a:xfrm>
            <a:off x="1544319" y="485529"/>
            <a:ext cx="2552700" cy="1160443"/>
          </a:xfrm>
          <a:custGeom>
            <a:avLst/>
            <a:gdLst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622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52700" h="1160443">
                <a:moveTo>
                  <a:pt x="0" y="0"/>
                </a:moveTo>
                <a:cubicBezTo>
                  <a:pt x="46037" y="4233"/>
                  <a:pt x="92075" y="8467"/>
                  <a:pt x="120650" y="38100"/>
                </a:cubicBezTo>
                <a:cubicBezTo>
                  <a:pt x="149225" y="67733"/>
                  <a:pt x="152400" y="129117"/>
                  <a:pt x="171450" y="177800"/>
                </a:cubicBezTo>
                <a:cubicBezTo>
                  <a:pt x="190500" y="226483"/>
                  <a:pt x="197909" y="307975"/>
                  <a:pt x="234950" y="330200"/>
                </a:cubicBezTo>
                <a:cubicBezTo>
                  <a:pt x="271991" y="352425"/>
                  <a:pt x="353483" y="343958"/>
                  <a:pt x="393700" y="311150"/>
                </a:cubicBezTo>
                <a:cubicBezTo>
                  <a:pt x="433917" y="278342"/>
                  <a:pt x="436033" y="159808"/>
                  <a:pt x="476250" y="133350"/>
                </a:cubicBezTo>
                <a:cubicBezTo>
                  <a:pt x="516467" y="106892"/>
                  <a:pt x="591608" y="105833"/>
                  <a:pt x="635000" y="152400"/>
                </a:cubicBezTo>
                <a:cubicBezTo>
                  <a:pt x="678392" y="198967"/>
                  <a:pt x="716492" y="309033"/>
                  <a:pt x="736600" y="412750"/>
                </a:cubicBezTo>
                <a:cubicBezTo>
                  <a:pt x="756708" y="516467"/>
                  <a:pt x="736600" y="697442"/>
                  <a:pt x="755650" y="774700"/>
                </a:cubicBezTo>
                <a:cubicBezTo>
                  <a:pt x="774700" y="851958"/>
                  <a:pt x="821267" y="880533"/>
                  <a:pt x="850900" y="876300"/>
                </a:cubicBezTo>
                <a:cubicBezTo>
                  <a:pt x="880533" y="872067"/>
                  <a:pt x="904875" y="855133"/>
                  <a:pt x="933450" y="749300"/>
                </a:cubicBezTo>
                <a:cubicBezTo>
                  <a:pt x="962025" y="643467"/>
                  <a:pt x="982133" y="329141"/>
                  <a:pt x="1022350" y="241300"/>
                </a:cubicBezTo>
                <a:cubicBezTo>
                  <a:pt x="1062567" y="153459"/>
                  <a:pt x="1128183" y="176742"/>
                  <a:pt x="1174750" y="222250"/>
                </a:cubicBezTo>
                <a:cubicBezTo>
                  <a:pt x="1221317" y="267758"/>
                  <a:pt x="1246717" y="463550"/>
                  <a:pt x="1301750" y="514350"/>
                </a:cubicBezTo>
                <a:cubicBezTo>
                  <a:pt x="1356783" y="565150"/>
                  <a:pt x="1456267" y="565150"/>
                  <a:pt x="1504950" y="527050"/>
                </a:cubicBezTo>
                <a:cubicBezTo>
                  <a:pt x="1553633" y="488950"/>
                  <a:pt x="1551517" y="321733"/>
                  <a:pt x="1593850" y="285750"/>
                </a:cubicBezTo>
                <a:cubicBezTo>
                  <a:pt x="1636183" y="249767"/>
                  <a:pt x="1703917" y="187325"/>
                  <a:pt x="1758950" y="311150"/>
                </a:cubicBezTo>
                <a:cubicBezTo>
                  <a:pt x="1813983" y="434975"/>
                  <a:pt x="1867958" y="891117"/>
                  <a:pt x="1924050" y="1028700"/>
                </a:cubicBezTo>
                <a:cubicBezTo>
                  <a:pt x="1980142" y="1166283"/>
                  <a:pt x="2053167" y="1184275"/>
                  <a:pt x="2095500" y="1136650"/>
                </a:cubicBezTo>
                <a:cubicBezTo>
                  <a:pt x="2137833" y="1089025"/>
                  <a:pt x="2101850" y="930275"/>
                  <a:pt x="2178050" y="742950"/>
                </a:cubicBezTo>
                <a:cubicBezTo>
                  <a:pt x="2254250" y="555625"/>
                  <a:pt x="2403475" y="284162"/>
                  <a:pt x="2552700" y="127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463E76-E194-3D64-8642-8C0C68EA46C0}"/>
              </a:ext>
            </a:extLst>
          </p:cNvPr>
          <p:cNvSpPr txBox="1"/>
          <p:nvPr/>
        </p:nvSpPr>
        <p:spPr>
          <a:xfrm>
            <a:off x="1670625" y="80311"/>
            <a:ext cx="104676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900" b="1">
                <a:solidFill>
                  <a:srgbClr val="0000FF"/>
                </a:solidFill>
              </a:rPr>
              <a:t>Local minima without</a:t>
            </a:r>
          </a:p>
          <a:p>
            <a:pPr algn="ctr"/>
            <a:r>
              <a:rPr lang="en-US" sz="900" b="1">
                <a:solidFill>
                  <a:srgbClr val="0000FF"/>
                </a:solidFill>
              </a:rPr>
              <a:t>design-rule violations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9EB6257-1AB7-6AF5-4E15-15EADAF69D0F}"/>
              </a:ext>
            </a:extLst>
          </p:cNvPr>
          <p:cNvSpPr/>
          <p:nvPr/>
        </p:nvSpPr>
        <p:spPr>
          <a:xfrm>
            <a:off x="2732086" y="280989"/>
            <a:ext cx="225107" cy="671266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3B01EAE-0E8A-58B0-73E0-3018F73FAD4B}"/>
              </a:ext>
            </a:extLst>
          </p:cNvPr>
          <p:cNvSpPr/>
          <p:nvPr/>
        </p:nvSpPr>
        <p:spPr>
          <a:xfrm flipH="1">
            <a:off x="1853414" y="358002"/>
            <a:ext cx="121823" cy="390328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176212"/>
              <a:gd name="connsiteY0" fmla="*/ 0 h 571500"/>
              <a:gd name="connsiteX1" fmla="*/ 119062 w 176212"/>
              <a:gd name="connsiteY1" fmla="*/ 157163 h 571500"/>
              <a:gd name="connsiteX2" fmla="*/ 176212 w 176212"/>
              <a:gd name="connsiteY2" fmla="*/ 571500 h 571500"/>
              <a:gd name="connsiteX0" fmla="*/ 0 w 176212"/>
              <a:gd name="connsiteY0" fmla="*/ 0 h 571500"/>
              <a:gd name="connsiteX1" fmla="*/ 144540 w 176212"/>
              <a:gd name="connsiteY1" fmla="*/ 227755 h 571500"/>
              <a:gd name="connsiteX2" fmla="*/ 176212 w 176212"/>
              <a:gd name="connsiteY2" fmla="*/ 571500 h 571500"/>
              <a:gd name="connsiteX0" fmla="*/ 0 w 130349"/>
              <a:gd name="connsiteY0" fmla="*/ 0 h 578560"/>
              <a:gd name="connsiteX1" fmla="*/ 98677 w 130349"/>
              <a:gd name="connsiteY1" fmla="*/ 234815 h 578560"/>
              <a:gd name="connsiteX2" fmla="*/ 130349 w 130349"/>
              <a:gd name="connsiteY2" fmla="*/ 578560 h 578560"/>
              <a:gd name="connsiteX0" fmla="*/ 0 w 130349"/>
              <a:gd name="connsiteY0" fmla="*/ 0 h 578560"/>
              <a:gd name="connsiteX1" fmla="*/ 98677 w 130349"/>
              <a:gd name="connsiteY1" fmla="*/ 234815 h 578560"/>
              <a:gd name="connsiteX2" fmla="*/ 130349 w 130349"/>
              <a:gd name="connsiteY2" fmla="*/ 578560 h 57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349" h="578560">
                <a:moveTo>
                  <a:pt x="0" y="0"/>
                </a:moveTo>
                <a:cubicBezTo>
                  <a:pt x="42069" y="98456"/>
                  <a:pt x="69308" y="139565"/>
                  <a:pt x="98677" y="234815"/>
                </a:cubicBezTo>
                <a:cubicBezTo>
                  <a:pt x="128046" y="330065"/>
                  <a:pt x="116458" y="419016"/>
                  <a:pt x="130349" y="578560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B378FB-33AB-2875-0156-E243D6E2358F}"/>
              </a:ext>
            </a:extLst>
          </p:cNvPr>
          <p:cNvSpPr txBox="1"/>
          <p:nvPr/>
        </p:nvSpPr>
        <p:spPr>
          <a:xfrm>
            <a:off x="1515063" y="1603930"/>
            <a:ext cx="1679948" cy="1384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900" b="1">
                <a:solidFill>
                  <a:srgbClr val="C00000"/>
                </a:solidFill>
              </a:rPr>
              <a:t>Minima with design-rule violations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F70FC81-EF02-891B-290D-E644ABFDE244}"/>
              </a:ext>
            </a:extLst>
          </p:cNvPr>
          <p:cNvSpPr/>
          <p:nvPr/>
        </p:nvSpPr>
        <p:spPr>
          <a:xfrm flipV="1">
            <a:off x="2257497" y="1385640"/>
            <a:ext cx="123435" cy="227260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C06DB2D-B853-2C5B-D7AD-0EE4463EBB23}"/>
              </a:ext>
            </a:extLst>
          </p:cNvPr>
          <p:cNvSpPr/>
          <p:nvPr/>
        </p:nvSpPr>
        <p:spPr>
          <a:xfrm rot="16200000">
            <a:off x="3177179" y="1341527"/>
            <a:ext cx="45719" cy="519974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D81F504-4A55-0E37-7255-E9D9750EAA50}"/>
              </a:ext>
            </a:extLst>
          </p:cNvPr>
          <p:cNvSpPr/>
          <p:nvPr/>
        </p:nvSpPr>
        <p:spPr>
          <a:xfrm>
            <a:off x="3405666" y="3469337"/>
            <a:ext cx="340518" cy="6005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1482"/>
              <a:gd name="connsiteX1" fmla="*/ 84136 w 283655"/>
              <a:gd name="connsiteY1" fmla="*/ 56485 h 61482"/>
              <a:gd name="connsiteX2" fmla="*/ 168525 w 283655"/>
              <a:gd name="connsiteY2" fmla="*/ 55805 h 61482"/>
              <a:gd name="connsiteX3" fmla="*/ 283655 w 283655"/>
              <a:gd name="connsiteY3" fmla="*/ 1205 h 61482"/>
              <a:gd name="connsiteX4" fmla="*/ 0 w 283655"/>
              <a:gd name="connsiteY4" fmla="*/ 1886 h 6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5" h="61482">
                <a:moveTo>
                  <a:pt x="0" y="1886"/>
                </a:moveTo>
                <a:cubicBezTo>
                  <a:pt x="38626" y="35924"/>
                  <a:pt x="48154" y="35412"/>
                  <a:pt x="84136" y="56485"/>
                </a:cubicBezTo>
                <a:cubicBezTo>
                  <a:pt x="113372" y="63100"/>
                  <a:pt x="135720" y="63420"/>
                  <a:pt x="168525" y="55805"/>
                </a:cubicBezTo>
                <a:cubicBezTo>
                  <a:pt x="220412" y="31124"/>
                  <a:pt x="219634" y="34750"/>
                  <a:pt x="283655" y="1205"/>
                </a:cubicBezTo>
                <a:cubicBezTo>
                  <a:pt x="241587" y="-1440"/>
                  <a:pt x="57017" y="960"/>
                  <a:pt x="0" y="188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344CA9E-67D5-3F71-2AB4-603FC4BEE3D5}"/>
              </a:ext>
            </a:extLst>
          </p:cNvPr>
          <p:cNvSpPr/>
          <p:nvPr/>
        </p:nvSpPr>
        <p:spPr>
          <a:xfrm>
            <a:off x="2234090" y="3277483"/>
            <a:ext cx="245270" cy="45015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286861"/>
              <a:gd name="connsiteY0" fmla="*/ 1290 h 63276"/>
              <a:gd name="connsiteX1" fmla="*/ 76201 w 286861"/>
              <a:gd name="connsiteY1" fmla="*/ 55889 h 63276"/>
              <a:gd name="connsiteX2" fmla="*/ 198971 w 286861"/>
              <a:gd name="connsiteY2" fmla="*/ 57647 h 63276"/>
              <a:gd name="connsiteX3" fmla="*/ 286861 w 286861"/>
              <a:gd name="connsiteY3" fmla="*/ 1477 h 63276"/>
              <a:gd name="connsiteX4" fmla="*/ 0 w 286861"/>
              <a:gd name="connsiteY4" fmla="*/ 1290 h 63276"/>
              <a:gd name="connsiteX0" fmla="*/ 0 w 286861"/>
              <a:gd name="connsiteY0" fmla="*/ 1290 h 60625"/>
              <a:gd name="connsiteX1" fmla="*/ 76201 w 286861"/>
              <a:gd name="connsiteY1" fmla="*/ 55889 h 60625"/>
              <a:gd name="connsiteX2" fmla="*/ 228143 w 286861"/>
              <a:gd name="connsiteY2" fmla="*/ 52772 h 60625"/>
              <a:gd name="connsiteX3" fmla="*/ 286861 w 286861"/>
              <a:gd name="connsiteY3" fmla="*/ 1477 h 60625"/>
              <a:gd name="connsiteX4" fmla="*/ 0 w 286861"/>
              <a:gd name="connsiteY4" fmla="*/ 1290 h 60625"/>
              <a:gd name="connsiteX0" fmla="*/ 0 w 286861"/>
              <a:gd name="connsiteY0" fmla="*/ 1290 h 62658"/>
              <a:gd name="connsiteX1" fmla="*/ 76201 w 286861"/>
              <a:gd name="connsiteY1" fmla="*/ 55889 h 62658"/>
              <a:gd name="connsiteX2" fmla="*/ 228143 w 286861"/>
              <a:gd name="connsiteY2" fmla="*/ 52772 h 62658"/>
              <a:gd name="connsiteX3" fmla="*/ 286861 w 286861"/>
              <a:gd name="connsiteY3" fmla="*/ 1477 h 62658"/>
              <a:gd name="connsiteX4" fmla="*/ 0 w 286861"/>
              <a:gd name="connsiteY4" fmla="*/ 1290 h 62658"/>
              <a:gd name="connsiteX0" fmla="*/ 0 w 286861"/>
              <a:gd name="connsiteY0" fmla="*/ 1290 h 63662"/>
              <a:gd name="connsiteX1" fmla="*/ 76201 w 286861"/>
              <a:gd name="connsiteY1" fmla="*/ 55889 h 63662"/>
              <a:gd name="connsiteX2" fmla="*/ 203834 w 286861"/>
              <a:gd name="connsiteY2" fmla="*/ 55209 h 63662"/>
              <a:gd name="connsiteX3" fmla="*/ 286861 w 286861"/>
              <a:gd name="connsiteY3" fmla="*/ 1477 h 63662"/>
              <a:gd name="connsiteX4" fmla="*/ 0 w 286861"/>
              <a:gd name="connsiteY4" fmla="*/ 1290 h 63662"/>
              <a:gd name="connsiteX0" fmla="*/ 0 w 286861"/>
              <a:gd name="connsiteY0" fmla="*/ 1290 h 59210"/>
              <a:gd name="connsiteX1" fmla="*/ 73495 w 286861"/>
              <a:gd name="connsiteY1" fmla="*/ 43069 h 59210"/>
              <a:gd name="connsiteX2" fmla="*/ 203834 w 286861"/>
              <a:gd name="connsiteY2" fmla="*/ 55209 h 59210"/>
              <a:gd name="connsiteX3" fmla="*/ 286861 w 286861"/>
              <a:gd name="connsiteY3" fmla="*/ 1477 h 59210"/>
              <a:gd name="connsiteX4" fmla="*/ 0 w 286861"/>
              <a:gd name="connsiteY4" fmla="*/ 1290 h 59210"/>
              <a:gd name="connsiteX0" fmla="*/ 0 w 286861"/>
              <a:gd name="connsiteY0" fmla="*/ 1290 h 55208"/>
              <a:gd name="connsiteX1" fmla="*/ 73495 w 286861"/>
              <a:gd name="connsiteY1" fmla="*/ 43069 h 55208"/>
              <a:gd name="connsiteX2" fmla="*/ 203834 w 286861"/>
              <a:gd name="connsiteY2" fmla="*/ 55209 h 55208"/>
              <a:gd name="connsiteX3" fmla="*/ 286861 w 286861"/>
              <a:gd name="connsiteY3" fmla="*/ 1477 h 55208"/>
              <a:gd name="connsiteX4" fmla="*/ 0 w 286861"/>
              <a:gd name="connsiteY4" fmla="*/ 1290 h 55208"/>
              <a:gd name="connsiteX0" fmla="*/ 0 w 286861"/>
              <a:gd name="connsiteY0" fmla="*/ 1290 h 55209"/>
              <a:gd name="connsiteX1" fmla="*/ 73495 w 286861"/>
              <a:gd name="connsiteY1" fmla="*/ 43069 h 55209"/>
              <a:gd name="connsiteX2" fmla="*/ 203834 w 286861"/>
              <a:gd name="connsiteY2" fmla="*/ 55209 h 55209"/>
              <a:gd name="connsiteX3" fmla="*/ 286861 w 286861"/>
              <a:gd name="connsiteY3" fmla="*/ 1477 h 55209"/>
              <a:gd name="connsiteX4" fmla="*/ 0 w 286861"/>
              <a:gd name="connsiteY4" fmla="*/ 1290 h 55209"/>
              <a:gd name="connsiteX0" fmla="*/ 0 w 273330"/>
              <a:gd name="connsiteY0" fmla="*/ 3811 h 57730"/>
              <a:gd name="connsiteX1" fmla="*/ 73495 w 273330"/>
              <a:gd name="connsiteY1" fmla="*/ 45590 h 57730"/>
              <a:gd name="connsiteX2" fmla="*/ 203834 w 273330"/>
              <a:gd name="connsiteY2" fmla="*/ 57730 h 57730"/>
              <a:gd name="connsiteX3" fmla="*/ 273330 w 273330"/>
              <a:gd name="connsiteY3" fmla="*/ 793 h 57730"/>
              <a:gd name="connsiteX4" fmla="*/ 0 w 273330"/>
              <a:gd name="connsiteY4" fmla="*/ 3811 h 57730"/>
              <a:gd name="connsiteX0" fmla="*/ 0 w 278743"/>
              <a:gd name="connsiteY0" fmla="*/ 257 h 60587"/>
              <a:gd name="connsiteX1" fmla="*/ 78908 w 278743"/>
              <a:gd name="connsiteY1" fmla="*/ 48447 h 60587"/>
              <a:gd name="connsiteX2" fmla="*/ 209247 w 278743"/>
              <a:gd name="connsiteY2" fmla="*/ 60587 h 60587"/>
              <a:gd name="connsiteX3" fmla="*/ 278743 w 278743"/>
              <a:gd name="connsiteY3" fmla="*/ 3650 h 60587"/>
              <a:gd name="connsiteX4" fmla="*/ 0 w 278743"/>
              <a:gd name="connsiteY4" fmla="*/ 257 h 6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743" h="60587">
                <a:moveTo>
                  <a:pt x="0" y="257"/>
                </a:moveTo>
                <a:cubicBezTo>
                  <a:pt x="28708" y="44046"/>
                  <a:pt x="44909" y="34688"/>
                  <a:pt x="78908" y="48447"/>
                </a:cubicBezTo>
                <a:cubicBezTo>
                  <a:pt x="142177" y="59938"/>
                  <a:pt x="130251" y="57821"/>
                  <a:pt x="209247" y="60587"/>
                </a:cubicBezTo>
                <a:cubicBezTo>
                  <a:pt x="244943" y="37713"/>
                  <a:pt x="258898" y="39633"/>
                  <a:pt x="278743" y="3650"/>
                </a:cubicBezTo>
                <a:cubicBezTo>
                  <a:pt x="236675" y="1005"/>
                  <a:pt x="57017" y="-669"/>
                  <a:pt x="0" y="257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EF8B6B8-908E-8EC6-0CD5-C45EF4EE2746}"/>
              </a:ext>
            </a:extLst>
          </p:cNvPr>
          <p:cNvSpPr/>
          <p:nvPr/>
        </p:nvSpPr>
        <p:spPr>
          <a:xfrm>
            <a:off x="2825437" y="3542467"/>
            <a:ext cx="261144" cy="7184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44" h="71846">
                <a:moveTo>
                  <a:pt x="0" y="6131"/>
                </a:moveTo>
                <a:cubicBezTo>
                  <a:pt x="28708" y="49920"/>
                  <a:pt x="42201" y="54285"/>
                  <a:pt x="76200" y="68044"/>
                </a:cubicBezTo>
                <a:cubicBezTo>
                  <a:pt x="105436" y="74659"/>
                  <a:pt x="169598" y="72542"/>
                  <a:pt x="194469" y="62488"/>
                </a:cubicBezTo>
                <a:cubicBezTo>
                  <a:pt x="219340" y="52434"/>
                  <a:pt x="241299" y="36558"/>
                  <a:pt x="261144" y="575"/>
                </a:cubicBezTo>
                <a:cubicBezTo>
                  <a:pt x="219076" y="-2070"/>
                  <a:pt x="57017" y="5205"/>
                  <a:pt x="0" y="613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FFED0BD-1D45-05EB-3ED6-F1785418508C}"/>
              </a:ext>
            </a:extLst>
          </p:cNvPr>
          <p:cNvSpPr/>
          <p:nvPr/>
        </p:nvSpPr>
        <p:spPr>
          <a:xfrm>
            <a:off x="1749111" y="3341307"/>
            <a:ext cx="208757" cy="63413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757" h="63413">
                <a:moveTo>
                  <a:pt x="0" y="121"/>
                </a:moveTo>
                <a:cubicBezTo>
                  <a:pt x="28708" y="43910"/>
                  <a:pt x="30295" y="48275"/>
                  <a:pt x="64294" y="62034"/>
                </a:cubicBezTo>
                <a:cubicBezTo>
                  <a:pt x="93530" y="68649"/>
                  <a:pt x="150548" y="49863"/>
                  <a:pt x="175419" y="39809"/>
                </a:cubicBezTo>
                <a:cubicBezTo>
                  <a:pt x="200290" y="29755"/>
                  <a:pt x="188912" y="42455"/>
                  <a:pt x="208757" y="6472"/>
                </a:cubicBezTo>
                <a:cubicBezTo>
                  <a:pt x="166689" y="3827"/>
                  <a:pt x="57017" y="-805"/>
                  <a:pt x="0" y="12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0E01EAD-D583-D56F-180A-0B833370E808}"/>
              </a:ext>
            </a:extLst>
          </p:cNvPr>
          <p:cNvCxnSpPr/>
          <p:nvPr/>
        </p:nvCxnSpPr>
        <p:spPr>
          <a:xfrm flipV="1">
            <a:off x="1473678" y="2673090"/>
            <a:ext cx="0" cy="16637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97BB5D2-BA6B-59DE-2A63-9EE263397BEB}"/>
              </a:ext>
            </a:extLst>
          </p:cNvPr>
          <p:cNvCxnSpPr>
            <a:cxnSpLocks/>
          </p:cNvCxnSpPr>
          <p:nvPr/>
        </p:nvCxnSpPr>
        <p:spPr>
          <a:xfrm>
            <a:off x="1473678" y="4336790"/>
            <a:ext cx="26162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157F350-6EDF-5C2D-404F-70566926DC00}"/>
              </a:ext>
            </a:extLst>
          </p:cNvPr>
          <p:cNvSpPr txBox="1"/>
          <p:nvPr/>
        </p:nvSpPr>
        <p:spPr>
          <a:xfrm rot="16200000">
            <a:off x="507630" y="3366440"/>
            <a:ext cx="155985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Aggregate F-cost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094520-F256-7792-8206-79B0657467D8}"/>
              </a:ext>
            </a:extLst>
          </p:cNvPr>
          <p:cNvSpPr txBox="1"/>
          <p:nvPr/>
        </p:nvSpPr>
        <p:spPr>
          <a:xfrm>
            <a:off x="1709433" y="4336790"/>
            <a:ext cx="214469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Routing Configurations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F57C143-C0F0-5971-0547-C7D948BB524A}"/>
              </a:ext>
            </a:extLst>
          </p:cNvPr>
          <p:cNvSpPr/>
          <p:nvPr/>
        </p:nvSpPr>
        <p:spPr>
          <a:xfrm>
            <a:off x="1543528" y="3060440"/>
            <a:ext cx="2552700" cy="554208"/>
          </a:xfrm>
          <a:custGeom>
            <a:avLst/>
            <a:gdLst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622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36600 w 2552700"/>
              <a:gd name="connsiteY8" fmla="*/ 41275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933450 w 2552700"/>
              <a:gd name="connsiteY9" fmla="*/ 749300 h 1160443"/>
              <a:gd name="connsiteX10" fmla="*/ 1022350 w 2552700"/>
              <a:gd name="connsiteY10" fmla="*/ 241300 h 1160443"/>
              <a:gd name="connsiteX11" fmla="*/ 1174750 w 2552700"/>
              <a:gd name="connsiteY11" fmla="*/ 222250 h 1160443"/>
              <a:gd name="connsiteX12" fmla="*/ 1301750 w 2552700"/>
              <a:gd name="connsiteY12" fmla="*/ 514350 h 1160443"/>
              <a:gd name="connsiteX13" fmla="*/ 1504950 w 2552700"/>
              <a:gd name="connsiteY13" fmla="*/ 527050 h 1160443"/>
              <a:gd name="connsiteX14" fmla="*/ 1593850 w 2552700"/>
              <a:gd name="connsiteY14" fmla="*/ 285750 h 1160443"/>
              <a:gd name="connsiteX15" fmla="*/ 1758950 w 2552700"/>
              <a:gd name="connsiteY15" fmla="*/ 311150 h 1160443"/>
              <a:gd name="connsiteX16" fmla="*/ 1924050 w 2552700"/>
              <a:gd name="connsiteY16" fmla="*/ 1028700 h 1160443"/>
              <a:gd name="connsiteX17" fmla="*/ 2095500 w 2552700"/>
              <a:gd name="connsiteY17" fmla="*/ 1136650 h 1160443"/>
              <a:gd name="connsiteX18" fmla="*/ 2178050 w 2552700"/>
              <a:gd name="connsiteY18" fmla="*/ 742950 h 1160443"/>
              <a:gd name="connsiteX19" fmla="*/ 2552700 w 2552700"/>
              <a:gd name="connsiteY19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41413"/>
              <a:gd name="connsiteX1" fmla="*/ 120650 w 2552700"/>
              <a:gd name="connsiteY1" fmla="*/ 38100 h 1141413"/>
              <a:gd name="connsiteX2" fmla="*/ 171450 w 2552700"/>
              <a:gd name="connsiteY2" fmla="*/ 177800 h 1141413"/>
              <a:gd name="connsiteX3" fmla="*/ 234950 w 2552700"/>
              <a:gd name="connsiteY3" fmla="*/ 330200 h 1141413"/>
              <a:gd name="connsiteX4" fmla="*/ 393700 w 2552700"/>
              <a:gd name="connsiteY4" fmla="*/ 311150 h 1141413"/>
              <a:gd name="connsiteX5" fmla="*/ 476250 w 2552700"/>
              <a:gd name="connsiteY5" fmla="*/ 133350 h 1141413"/>
              <a:gd name="connsiteX6" fmla="*/ 635000 w 2552700"/>
              <a:gd name="connsiteY6" fmla="*/ 152400 h 1141413"/>
              <a:gd name="connsiteX7" fmla="*/ 698500 w 2552700"/>
              <a:gd name="connsiteY7" fmla="*/ 228600 h 1141413"/>
              <a:gd name="connsiteX8" fmla="*/ 869950 w 2552700"/>
              <a:gd name="connsiteY8" fmla="*/ 285750 h 1141413"/>
              <a:gd name="connsiteX9" fmla="*/ 1022350 w 2552700"/>
              <a:gd name="connsiteY9" fmla="*/ 241300 h 1141413"/>
              <a:gd name="connsiteX10" fmla="*/ 1174750 w 2552700"/>
              <a:gd name="connsiteY10" fmla="*/ 222250 h 1141413"/>
              <a:gd name="connsiteX11" fmla="*/ 1301750 w 2552700"/>
              <a:gd name="connsiteY11" fmla="*/ 514350 h 1141413"/>
              <a:gd name="connsiteX12" fmla="*/ 1504950 w 2552700"/>
              <a:gd name="connsiteY12" fmla="*/ 527050 h 1141413"/>
              <a:gd name="connsiteX13" fmla="*/ 1593850 w 2552700"/>
              <a:gd name="connsiteY13" fmla="*/ 285750 h 1141413"/>
              <a:gd name="connsiteX14" fmla="*/ 1758950 w 2552700"/>
              <a:gd name="connsiteY14" fmla="*/ 311150 h 1141413"/>
              <a:gd name="connsiteX15" fmla="*/ 1847850 w 2552700"/>
              <a:gd name="connsiteY15" fmla="*/ 488950 h 1141413"/>
              <a:gd name="connsiteX16" fmla="*/ 2095500 w 2552700"/>
              <a:gd name="connsiteY16" fmla="*/ 1136650 h 1141413"/>
              <a:gd name="connsiteX17" fmla="*/ 2178050 w 2552700"/>
              <a:gd name="connsiteY17" fmla="*/ 742950 h 1141413"/>
              <a:gd name="connsiteX18" fmla="*/ 2552700 w 2552700"/>
              <a:gd name="connsiteY18" fmla="*/ 12700 h 1141413"/>
              <a:gd name="connsiteX0" fmla="*/ 0 w 2552700"/>
              <a:gd name="connsiteY0" fmla="*/ 0 h 795175"/>
              <a:gd name="connsiteX1" fmla="*/ 120650 w 2552700"/>
              <a:gd name="connsiteY1" fmla="*/ 38100 h 795175"/>
              <a:gd name="connsiteX2" fmla="*/ 171450 w 2552700"/>
              <a:gd name="connsiteY2" fmla="*/ 177800 h 795175"/>
              <a:gd name="connsiteX3" fmla="*/ 234950 w 2552700"/>
              <a:gd name="connsiteY3" fmla="*/ 330200 h 795175"/>
              <a:gd name="connsiteX4" fmla="*/ 393700 w 2552700"/>
              <a:gd name="connsiteY4" fmla="*/ 311150 h 795175"/>
              <a:gd name="connsiteX5" fmla="*/ 476250 w 2552700"/>
              <a:gd name="connsiteY5" fmla="*/ 133350 h 795175"/>
              <a:gd name="connsiteX6" fmla="*/ 635000 w 2552700"/>
              <a:gd name="connsiteY6" fmla="*/ 152400 h 795175"/>
              <a:gd name="connsiteX7" fmla="*/ 698500 w 2552700"/>
              <a:gd name="connsiteY7" fmla="*/ 228600 h 795175"/>
              <a:gd name="connsiteX8" fmla="*/ 869950 w 2552700"/>
              <a:gd name="connsiteY8" fmla="*/ 285750 h 795175"/>
              <a:gd name="connsiteX9" fmla="*/ 1022350 w 2552700"/>
              <a:gd name="connsiteY9" fmla="*/ 241300 h 795175"/>
              <a:gd name="connsiteX10" fmla="*/ 1174750 w 2552700"/>
              <a:gd name="connsiteY10" fmla="*/ 222250 h 795175"/>
              <a:gd name="connsiteX11" fmla="*/ 1301750 w 2552700"/>
              <a:gd name="connsiteY11" fmla="*/ 514350 h 795175"/>
              <a:gd name="connsiteX12" fmla="*/ 1504950 w 2552700"/>
              <a:gd name="connsiteY12" fmla="*/ 527050 h 795175"/>
              <a:gd name="connsiteX13" fmla="*/ 1593850 w 2552700"/>
              <a:gd name="connsiteY13" fmla="*/ 285750 h 795175"/>
              <a:gd name="connsiteX14" fmla="*/ 1758950 w 2552700"/>
              <a:gd name="connsiteY14" fmla="*/ 311150 h 795175"/>
              <a:gd name="connsiteX15" fmla="*/ 1847850 w 2552700"/>
              <a:gd name="connsiteY15" fmla="*/ 488950 h 795175"/>
              <a:gd name="connsiteX16" fmla="*/ 1981200 w 2552700"/>
              <a:gd name="connsiteY16" fmla="*/ 514350 h 795175"/>
              <a:gd name="connsiteX17" fmla="*/ 2178050 w 2552700"/>
              <a:gd name="connsiteY17" fmla="*/ 742950 h 795175"/>
              <a:gd name="connsiteX18" fmla="*/ 2552700 w 2552700"/>
              <a:gd name="connsiteY18" fmla="*/ 12700 h 795175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04788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52700" h="554208">
                <a:moveTo>
                  <a:pt x="0" y="0"/>
                </a:moveTo>
                <a:cubicBezTo>
                  <a:pt x="46037" y="4233"/>
                  <a:pt x="92075" y="8467"/>
                  <a:pt x="120650" y="38100"/>
                </a:cubicBezTo>
                <a:cubicBezTo>
                  <a:pt x="149225" y="67733"/>
                  <a:pt x="152400" y="129117"/>
                  <a:pt x="171450" y="177800"/>
                </a:cubicBezTo>
                <a:cubicBezTo>
                  <a:pt x="190500" y="226483"/>
                  <a:pt x="197909" y="307975"/>
                  <a:pt x="234950" y="330200"/>
                </a:cubicBezTo>
                <a:cubicBezTo>
                  <a:pt x="271991" y="352425"/>
                  <a:pt x="353483" y="343958"/>
                  <a:pt x="393700" y="311150"/>
                </a:cubicBezTo>
                <a:cubicBezTo>
                  <a:pt x="433917" y="278342"/>
                  <a:pt x="438812" y="161793"/>
                  <a:pt x="476250" y="133350"/>
                </a:cubicBezTo>
                <a:cubicBezTo>
                  <a:pt x="513688" y="104907"/>
                  <a:pt x="581289" y="124619"/>
                  <a:pt x="618331" y="140494"/>
                </a:cubicBezTo>
                <a:cubicBezTo>
                  <a:pt x="655373" y="156369"/>
                  <a:pt x="657754" y="207963"/>
                  <a:pt x="698500" y="228600"/>
                </a:cubicBezTo>
                <a:cubicBezTo>
                  <a:pt x="739246" y="249237"/>
                  <a:pt x="815181" y="268288"/>
                  <a:pt x="862806" y="264319"/>
                </a:cubicBezTo>
                <a:cubicBezTo>
                  <a:pt x="910431" y="260350"/>
                  <a:pt x="932259" y="211800"/>
                  <a:pt x="984250" y="204788"/>
                </a:cubicBezTo>
                <a:cubicBezTo>
                  <a:pt x="1036241" y="197776"/>
                  <a:pt x="1121833" y="170656"/>
                  <a:pt x="1174750" y="222250"/>
                </a:cubicBezTo>
                <a:cubicBezTo>
                  <a:pt x="1227667" y="273844"/>
                  <a:pt x="1246717" y="463550"/>
                  <a:pt x="1301750" y="514350"/>
                </a:cubicBezTo>
                <a:cubicBezTo>
                  <a:pt x="1356783" y="565150"/>
                  <a:pt x="1456267" y="565150"/>
                  <a:pt x="1504950" y="527050"/>
                </a:cubicBezTo>
                <a:cubicBezTo>
                  <a:pt x="1553633" y="488950"/>
                  <a:pt x="1551517" y="321733"/>
                  <a:pt x="1593850" y="285750"/>
                </a:cubicBezTo>
                <a:cubicBezTo>
                  <a:pt x="1636183" y="249767"/>
                  <a:pt x="1713442" y="288925"/>
                  <a:pt x="1758950" y="311150"/>
                </a:cubicBezTo>
                <a:cubicBezTo>
                  <a:pt x="1804458" y="333375"/>
                  <a:pt x="1822053" y="392906"/>
                  <a:pt x="1866900" y="419100"/>
                </a:cubicBezTo>
                <a:cubicBezTo>
                  <a:pt x="1911747" y="445294"/>
                  <a:pt x="1950773" y="484187"/>
                  <a:pt x="2028031" y="468312"/>
                </a:cubicBezTo>
                <a:cubicBezTo>
                  <a:pt x="2105289" y="452437"/>
                  <a:pt x="2228850" y="415925"/>
                  <a:pt x="2330450" y="323850"/>
                </a:cubicBezTo>
                <a:cubicBezTo>
                  <a:pt x="2470150" y="168275"/>
                  <a:pt x="2403475" y="284162"/>
                  <a:pt x="2552700" y="127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FE71710-180A-C759-310F-174C919D24A5}"/>
              </a:ext>
            </a:extLst>
          </p:cNvPr>
          <p:cNvSpPr/>
          <p:nvPr/>
        </p:nvSpPr>
        <p:spPr>
          <a:xfrm>
            <a:off x="2875763" y="2991318"/>
            <a:ext cx="87802" cy="510800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176212"/>
              <a:gd name="connsiteY0" fmla="*/ 1 h 571501"/>
              <a:gd name="connsiteX1" fmla="*/ 119062 w 176212"/>
              <a:gd name="connsiteY1" fmla="*/ 157164 h 571501"/>
              <a:gd name="connsiteX2" fmla="*/ 176212 w 176212"/>
              <a:gd name="connsiteY2" fmla="*/ 571501 h 571501"/>
              <a:gd name="connsiteX0" fmla="*/ 0 w 241784"/>
              <a:gd name="connsiteY0" fmla="*/ 0 h 617563"/>
              <a:gd name="connsiteX1" fmla="*/ 184634 w 241784"/>
              <a:gd name="connsiteY1" fmla="*/ 203226 h 617563"/>
              <a:gd name="connsiteX2" fmla="*/ 241784 w 241784"/>
              <a:gd name="connsiteY2" fmla="*/ 617563 h 617563"/>
              <a:gd name="connsiteX0" fmla="*/ 0 w 241784"/>
              <a:gd name="connsiteY0" fmla="*/ 0 h 617563"/>
              <a:gd name="connsiteX1" fmla="*/ 184634 w 241784"/>
              <a:gd name="connsiteY1" fmla="*/ 203226 h 617563"/>
              <a:gd name="connsiteX2" fmla="*/ 241784 w 241784"/>
              <a:gd name="connsiteY2" fmla="*/ 617563 h 617563"/>
              <a:gd name="connsiteX0" fmla="*/ 0 w 241784"/>
              <a:gd name="connsiteY0" fmla="*/ 0 h 617563"/>
              <a:gd name="connsiteX1" fmla="*/ 184633 w 241784"/>
              <a:gd name="connsiteY1" fmla="*/ 240654 h 617563"/>
              <a:gd name="connsiteX2" fmla="*/ 241784 w 241784"/>
              <a:gd name="connsiteY2" fmla="*/ 617563 h 617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784" h="617563">
                <a:moveTo>
                  <a:pt x="0" y="0"/>
                </a:moveTo>
                <a:cubicBezTo>
                  <a:pt x="87971" y="52198"/>
                  <a:pt x="155264" y="145404"/>
                  <a:pt x="184633" y="240654"/>
                </a:cubicBezTo>
                <a:cubicBezTo>
                  <a:pt x="214002" y="335904"/>
                  <a:pt x="227893" y="458019"/>
                  <a:pt x="241784" y="617563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CD4507-AFA7-3BC2-CF12-71D6FB70BF40}"/>
              </a:ext>
            </a:extLst>
          </p:cNvPr>
          <p:cNvSpPr txBox="1"/>
          <p:nvPr/>
        </p:nvSpPr>
        <p:spPr>
          <a:xfrm>
            <a:off x="1641791" y="4063371"/>
            <a:ext cx="937757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800" b="1">
                <a:solidFill>
                  <a:srgbClr val="C00000"/>
                </a:solidFill>
              </a:rPr>
              <a:t>Local minima with</a:t>
            </a:r>
          </a:p>
          <a:p>
            <a:pPr algn="ctr"/>
            <a:r>
              <a:rPr lang="en-US" sz="800" b="1">
                <a:solidFill>
                  <a:srgbClr val="C00000"/>
                </a:solidFill>
              </a:rPr>
              <a:t>design-rule violations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781E1BD-7D7A-CDE1-4E08-305644FFE5D7}"/>
              </a:ext>
            </a:extLst>
          </p:cNvPr>
          <p:cNvSpPr/>
          <p:nvPr/>
        </p:nvSpPr>
        <p:spPr>
          <a:xfrm flipV="1">
            <a:off x="2205516" y="3376335"/>
            <a:ext cx="151209" cy="695394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7AEAEBA-5F19-F086-B9F8-B7939FD4E8EE}"/>
              </a:ext>
            </a:extLst>
          </p:cNvPr>
          <p:cNvSpPr/>
          <p:nvPr/>
        </p:nvSpPr>
        <p:spPr>
          <a:xfrm flipV="1">
            <a:off x="2553178" y="3543020"/>
            <a:ext cx="937022" cy="571571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D0C843-3251-73FB-D904-C89F46EA3D1A}"/>
              </a:ext>
            </a:extLst>
          </p:cNvPr>
          <p:cNvSpPr txBox="1"/>
          <p:nvPr/>
        </p:nvSpPr>
        <p:spPr>
          <a:xfrm>
            <a:off x="3167215" y="86491"/>
            <a:ext cx="1049967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900" b="1">
                <a:solidFill>
                  <a:srgbClr val="C00000"/>
                </a:solidFill>
              </a:rPr>
              <a:t>Global minimum with</a:t>
            </a:r>
          </a:p>
          <a:p>
            <a:pPr algn="ctr"/>
            <a:r>
              <a:rPr lang="en-US" sz="900" b="1">
                <a:solidFill>
                  <a:srgbClr val="C00000"/>
                </a:solidFill>
              </a:rPr>
              <a:t>design-rule violations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084E346-2BC4-EADD-39CB-6AE27778E471}"/>
              </a:ext>
            </a:extLst>
          </p:cNvPr>
          <p:cNvSpPr/>
          <p:nvPr/>
        </p:nvSpPr>
        <p:spPr>
          <a:xfrm rot="10800000" flipV="1">
            <a:off x="3564096" y="400274"/>
            <a:ext cx="97947" cy="1074783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0E7E789-2B3C-CE80-9362-5BBD88DF0359}"/>
              </a:ext>
            </a:extLst>
          </p:cNvPr>
          <p:cNvSpPr txBox="1"/>
          <p:nvPr/>
        </p:nvSpPr>
        <p:spPr>
          <a:xfrm>
            <a:off x="1613877" y="2697276"/>
            <a:ext cx="1343316" cy="3077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000" b="1">
                <a:solidFill>
                  <a:srgbClr val="0000FF"/>
                </a:solidFill>
              </a:rPr>
              <a:t>Global minimum without</a:t>
            </a:r>
          </a:p>
          <a:p>
            <a:pPr algn="ctr"/>
            <a:r>
              <a:rPr lang="en-US" sz="1000" b="1">
                <a:solidFill>
                  <a:srgbClr val="0000FF"/>
                </a:solidFill>
              </a:rPr>
              <a:t>design-rule violations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3F99DCA-2132-D9AC-B02B-0A0F7448ADE5}"/>
              </a:ext>
            </a:extLst>
          </p:cNvPr>
          <p:cNvSpPr/>
          <p:nvPr/>
        </p:nvSpPr>
        <p:spPr>
          <a:xfrm rot="5400000">
            <a:off x="1930049" y="2091501"/>
            <a:ext cx="387742" cy="59824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D5745D-3265-90A7-4847-A618751DEEE4}"/>
              </a:ext>
            </a:extLst>
          </p:cNvPr>
          <p:cNvSpPr txBox="1"/>
          <p:nvPr/>
        </p:nvSpPr>
        <p:spPr>
          <a:xfrm>
            <a:off x="2482949" y="2210629"/>
            <a:ext cx="1413197" cy="3385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100" b="1" i="1">
                <a:solidFill>
                  <a:sysClr val="windowText" lastClr="000000"/>
                </a:solidFill>
              </a:rPr>
              <a:t>After increasing</a:t>
            </a:r>
          </a:p>
          <a:p>
            <a:pPr algn="ctr"/>
            <a:r>
              <a:rPr lang="en-US" sz="1100" b="1" i="1">
                <a:solidFill>
                  <a:sysClr val="windowText" lastClr="000000"/>
                </a:solidFill>
              </a:rPr>
              <a:t>congestion sensitivity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0AAA4C-1C37-5DB3-74E5-1B76E11BACF3}"/>
              </a:ext>
            </a:extLst>
          </p:cNvPr>
          <p:cNvSpPr txBox="1"/>
          <p:nvPr/>
        </p:nvSpPr>
        <p:spPr>
          <a:xfrm>
            <a:off x="1710141" y="1776295"/>
            <a:ext cx="214469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Routing Configurations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D7AC4F7-44B3-B5F9-22B3-CFB91E065F12}"/>
              </a:ext>
            </a:extLst>
          </p:cNvPr>
          <p:cNvSpPr txBox="1"/>
          <p:nvPr/>
        </p:nvSpPr>
        <p:spPr>
          <a:xfrm>
            <a:off x="1779636" y="837917"/>
            <a:ext cx="139462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8D7E869-294B-E016-34CA-F590D40C6D76}"/>
              </a:ext>
            </a:extLst>
          </p:cNvPr>
          <p:cNvSpPr txBox="1"/>
          <p:nvPr/>
        </p:nvSpPr>
        <p:spPr>
          <a:xfrm>
            <a:off x="2327961" y="1046878"/>
            <a:ext cx="12984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674EA6-A323-69D9-0721-67FBBECB43C9}"/>
              </a:ext>
            </a:extLst>
          </p:cNvPr>
          <p:cNvSpPr txBox="1"/>
          <p:nvPr/>
        </p:nvSpPr>
        <p:spPr>
          <a:xfrm>
            <a:off x="2893036" y="1028165"/>
            <a:ext cx="121828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5C23AC-6A56-FC31-68FD-0F251A08B530}"/>
              </a:ext>
            </a:extLst>
          </p:cNvPr>
          <p:cNvSpPr txBox="1"/>
          <p:nvPr/>
        </p:nvSpPr>
        <p:spPr>
          <a:xfrm>
            <a:off x="3703727" y="1339435"/>
            <a:ext cx="14587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741D4E-EE0C-0F46-2E93-6E8B07995D89}"/>
              </a:ext>
            </a:extLst>
          </p:cNvPr>
          <p:cNvSpPr txBox="1"/>
          <p:nvPr/>
        </p:nvSpPr>
        <p:spPr>
          <a:xfrm>
            <a:off x="1800060" y="3384726"/>
            <a:ext cx="139462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A8C578-3583-1CB6-72FA-9DE4C4682266}"/>
              </a:ext>
            </a:extLst>
          </p:cNvPr>
          <p:cNvSpPr txBox="1"/>
          <p:nvPr/>
        </p:nvSpPr>
        <p:spPr>
          <a:xfrm>
            <a:off x="2282397" y="3018652"/>
            <a:ext cx="12984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0280077-48EB-0A4F-B4BD-5006C7124A4C}"/>
              </a:ext>
            </a:extLst>
          </p:cNvPr>
          <p:cNvSpPr txBox="1"/>
          <p:nvPr/>
        </p:nvSpPr>
        <p:spPr>
          <a:xfrm>
            <a:off x="2913460" y="3574974"/>
            <a:ext cx="121828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C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82E75AF-6BFD-3995-E86F-EBC57EA82ABF}"/>
              </a:ext>
            </a:extLst>
          </p:cNvPr>
          <p:cNvSpPr txBox="1"/>
          <p:nvPr/>
        </p:nvSpPr>
        <p:spPr>
          <a:xfrm>
            <a:off x="3497908" y="3207514"/>
            <a:ext cx="14587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D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A831DD6-79E2-826F-8A7C-D5A67C9DFBB0}"/>
              </a:ext>
            </a:extLst>
          </p:cNvPr>
          <p:cNvSpPr/>
          <p:nvPr/>
        </p:nvSpPr>
        <p:spPr>
          <a:xfrm>
            <a:off x="1789770" y="2140493"/>
            <a:ext cx="2194560" cy="5080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AC58EED-CDA7-CDB9-6FBA-B9434BBF1609}"/>
              </a:ext>
            </a:extLst>
          </p:cNvPr>
          <p:cNvSpPr/>
          <p:nvPr/>
        </p:nvSpPr>
        <p:spPr>
          <a:xfrm>
            <a:off x="3411225" y="5469782"/>
            <a:ext cx="340518" cy="6005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1482"/>
              <a:gd name="connsiteX1" fmla="*/ 84136 w 283655"/>
              <a:gd name="connsiteY1" fmla="*/ 56485 h 61482"/>
              <a:gd name="connsiteX2" fmla="*/ 168525 w 283655"/>
              <a:gd name="connsiteY2" fmla="*/ 55805 h 61482"/>
              <a:gd name="connsiteX3" fmla="*/ 283655 w 283655"/>
              <a:gd name="connsiteY3" fmla="*/ 1205 h 61482"/>
              <a:gd name="connsiteX4" fmla="*/ 0 w 283655"/>
              <a:gd name="connsiteY4" fmla="*/ 1886 h 6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5" h="61482">
                <a:moveTo>
                  <a:pt x="0" y="1886"/>
                </a:moveTo>
                <a:cubicBezTo>
                  <a:pt x="38626" y="35924"/>
                  <a:pt x="48154" y="35412"/>
                  <a:pt x="84136" y="56485"/>
                </a:cubicBezTo>
                <a:cubicBezTo>
                  <a:pt x="113372" y="63100"/>
                  <a:pt x="135720" y="63420"/>
                  <a:pt x="168525" y="55805"/>
                </a:cubicBezTo>
                <a:cubicBezTo>
                  <a:pt x="220412" y="31124"/>
                  <a:pt x="219634" y="34750"/>
                  <a:pt x="283655" y="1205"/>
                </a:cubicBezTo>
                <a:cubicBezTo>
                  <a:pt x="241587" y="-1440"/>
                  <a:pt x="57017" y="960"/>
                  <a:pt x="0" y="188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D788B716-1BEF-F9A7-FF6D-3B6BA91507C9}"/>
              </a:ext>
            </a:extLst>
          </p:cNvPr>
          <p:cNvSpPr/>
          <p:nvPr/>
        </p:nvSpPr>
        <p:spPr>
          <a:xfrm>
            <a:off x="2246689" y="5406487"/>
            <a:ext cx="219077" cy="5003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286861"/>
              <a:gd name="connsiteY0" fmla="*/ 1290 h 63276"/>
              <a:gd name="connsiteX1" fmla="*/ 76201 w 286861"/>
              <a:gd name="connsiteY1" fmla="*/ 55889 h 63276"/>
              <a:gd name="connsiteX2" fmla="*/ 198971 w 286861"/>
              <a:gd name="connsiteY2" fmla="*/ 57647 h 63276"/>
              <a:gd name="connsiteX3" fmla="*/ 286861 w 286861"/>
              <a:gd name="connsiteY3" fmla="*/ 1477 h 63276"/>
              <a:gd name="connsiteX4" fmla="*/ 0 w 286861"/>
              <a:gd name="connsiteY4" fmla="*/ 1290 h 63276"/>
              <a:gd name="connsiteX0" fmla="*/ 0 w 286861"/>
              <a:gd name="connsiteY0" fmla="*/ 1290 h 60625"/>
              <a:gd name="connsiteX1" fmla="*/ 76201 w 286861"/>
              <a:gd name="connsiteY1" fmla="*/ 55889 h 60625"/>
              <a:gd name="connsiteX2" fmla="*/ 228143 w 286861"/>
              <a:gd name="connsiteY2" fmla="*/ 52772 h 60625"/>
              <a:gd name="connsiteX3" fmla="*/ 286861 w 286861"/>
              <a:gd name="connsiteY3" fmla="*/ 1477 h 60625"/>
              <a:gd name="connsiteX4" fmla="*/ 0 w 286861"/>
              <a:gd name="connsiteY4" fmla="*/ 1290 h 60625"/>
              <a:gd name="connsiteX0" fmla="*/ 0 w 286861"/>
              <a:gd name="connsiteY0" fmla="*/ 1290 h 62658"/>
              <a:gd name="connsiteX1" fmla="*/ 76201 w 286861"/>
              <a:gd name="connsiteY1" fmla="*/ 55889 h 62658"/>
              <a:gd name="connsiteX2" fmla="*/ 228143 w 286861"/>
              <a:gd name="connsiteY2" fmla="*/ 52772 h 62658"/>
              <a:gd name="connsiteX3" fmla="*/ 286861 w 286861"/>
              <a:gd name="connsiteY3" fmla="*/ 1477 h 62658"/>
              <a:gd name="connsiteX4" fmla="*/ 0 w 286861"/>
              <a:gd name="connsiteY4" fmla="*/ 1290 h 62658"/>
              <a:gd name="connsiteX0" fmla="*/ 0 w 286861"/>
              <a:gd name="connsiteY0" fmla="*/ 1290 h 63662"/>
              <a:gd name="connsiteX1" fmla="*/ 76201 w 286861"/>
              <a:gd name="connsiteY1" fmla="*/ 55889 h 63662"/>
              <a:gd name="connsiteX2" fmla="*/ 203834 w 286861"/>
              <a:gd name="connsiteY2" fmla="*/ 55209 h 63662"/>
              <a:gd name="connsiteX3" fmla="*/ 286861 w 286861"/>
              <a:gd name="connsiteY3" fmla="*/ 1477 h 63662"/>
              <a:gd name="connsiteX4" fmla="*/ 0 w 286861"/>
              <a:gd name="connsiteY4" fmla="*/ 1290 h 63662"/>
              <a:gd name="connsiteX0" fmla="*/ 0 w 286861"/>
              <a:gd name="connsiteY0" fmla="*/ 1290 h 59210"/>
              <a:gd name="connsiteX1" fmla="*/ 73495 w 286861"/>
              <a:gd name="connsiteY1" fmla="*/ 43069 h 59210"/>
              <a:gd name="connsiteX2" fmla="*/ 203834 w 286861"/>
              <a:gd name="connsiteY2" fmla="*/ 55209 h 59210"/>
              <a:gd name="connsiteX3" fmla="*/ 286861 w 286861"/>
              <a:gd name="connsiteY3" fmla="*/ 1477 h 59210"/>
              <a:gd name="connsiteX4" fmla="*/ 0 w 286861"/>
              <a:gd name="connsiteY4" fmla="*/ 1290 h 59210"/>
              <a:gd name="connsiteX0" fmla="*/ 0 w 286861"/>
              <a:gd name="connsiteY0" fmla="*/ 1290 h 55208"/>
              <a:gd name="connsiteX1" fmla="*/ 73495 w 286861"/>
              <a:gd name="connsiteY1" fmla="*/ 43069 h 55208"/>
              <a:gd name="connsiteX2" fmla="*/ 203834 w 286861"/>
              <a:gd name="connsiteY2" fmla="*/ 55209 h 55208"/>
              <a:gd name="connsiteX3" fmla="*/ 286861 w 286861"/>
              <a:gd name="connsiteY3" fmla="*/ 1477 h 55208"/>
              <a:gd name="connsiteX4" fmla="*/ 0 w 286861"/>
              <a:gd name="connsiteY4" fmla="*/ 1290 h 55208"/>
              <a:gd name="connsiteX0" fmla="*/ 0 w 286861"/>
              <a:gd name="connsiteY0" fmla="*/ 1290 h 55209"/>
              <a:gd name="connsiteX1" fmla="*/ 73495 w 286861"/>
              <a:gd name="connsiteY1" fmla="*/ 43069 h 55209"/>
              <a:gd name="connsiteX2" fmla="*/ 203834 w 286861"/>
              <a:gd name="connsiteY2" fmla="*/ 55209 h 55209"/>
              <a:gd name="connsiteX3" fmla="*/ 286861 w 286861"/>
              <a:gd name="connsiteY3" fmla="*/ 1477 h 55209"/>
              <a:gd name="connsiteX4" fmla="*/ 0 w 286861"/>
              <a:gd name="connsiteY4" fmla="*/ 1290 h 55209"/>
              <a:gd name="connsiteX0" fmla="*/ 0 w 273330"/>
              <a:gd name="connsiteY0" fmla="*/ 3811 h 57730"/>
              <a:gd name="connsiteX1" fmla="*/ 73495 w 273330"/>
              <a:gd name="connsiteY1" fmla="*/ 45590 h 57730"/>
              <a:gd name="connsiteX2" fmla="*/ 203834 w 273330"/>
              <a:gd name="connsiteY2" fmla="*/ 57730 h 57730"/>
              <a:gd name="connsiteX3" fmla="*/ 273330 w 273330"/>
              <a:gd name="connsiteY3" fmla="*/ 793 h 57730"/>
              <a:gd name="connsiteX4" fmla="*/ 0 w 273330"/>
              <a:gd name="connsiteY4" fmla="*/ 3811 h 57730"/>
              <a:gd name="connsiteX0" fmla="*/ 0 w 278743"/>
              <a:gd name="connsiteY0" fmla="*/ 257 h 60587"/>
              <a:gd name="connsiteX1" fmla="*/ 78908 w 278743"/>
              <a:gd name="connsiteY1" fmla="*/ 48447 h 60587"/>
              <a:gd name="connsiteX2" fmla="*/ 209247 w 278743"/>
              <a:gd name="connsiteY2" fmla="*/ 60587 h 60587"/>
              <a:gd name="connsiteX3" fmla="*/ 278743 w 278743"/>
              <a:gd name="connsiteY3" fmla="*/ 3650 h 60587"/>
              <a:gd name="connsiteX4" fmla="*/ 0 w 278743"/>
              <a:gd name="connsiteY4" fmla="*/ 257 h 60587"/>
              <a:gd name="connsiteX0" fmla="*/ 0 w 240856"/>
              <a:gd name="connsiteY0" fmla="*/ 114 h 63650"/>
              <a:gd name="connsiteX1" fmla="*/ 41021 w 240856"/>
              <a:gd name="connsiteY1" fmla="*/ 51510 h 63650"/>
              <a:gd name="connsiteX2" fmla="*/ 171360 w 240856"/>
              <a:gd name="connsiteY2" fmla="*/ 63650 h 63650"/>
              <a:gd name="connsiteX3" fmla="*/ 240856 w 240856"/>
              <a:gd name="connsiteY3" fmla="*/ 6713 h 63650"/>
              <a:gd name="connsiteX4" fmla="*/ 0 w 240856"/>
              <a:gd name="connsiteY4" fmla="*/ 114 h 63650"/>
              <a:gd name="connsiteX0" fmla="*/ 0 w 248975"/>
              <a:gd name="connsiteY0" fmla="*/ 3809 h 67345"/>
              <a:gd name="connsiteX1" fmla="*/ 41021 w 248975"/>
              <a:gd name="connsiteY1" fmla="*/ 55205 h 67345"/>
              <a:gd name="connsiteX2" fmla="*/ 171360 w 248975"/>
              <a:gd name="connsiteY2" fmla="*/ 67345 h 67345"/>
              <a:gd name="connsiteX3" fmla="*/ 248975 w 248975"/>
              <a:gd name="connsiteY3" fmla="*/ 793 h 67345"/>
              <a:gd name="connsiteX4" fmla="*/ 0 w 248975"/>
              <a:gd name="connsiteY4" fmla="*/ 3809 h 6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975" h="67345">
                <a:moveTo>
                  <a:pt x="0" y="3809"/>
                </a:moveTo>
                <a:cubicBezTo>
                  <a:pt x="28708" y="47598"/>
                  <a:pt x="7022" y="41446"/>
                  <a:pt x="41021" y="55205"/>
                </a:cubicBezTo>
                <a:cubicBezTo>
                  <a:pt x="104290" y="66696"/>
                  <a:pt x="92364" y="64579"/>
                  <a:pt x="171360" y="67345"/>
                </a:cubicBezTo>
                <a:cubicBezTo>
                  <a:pt x="207056" y="44471"/>
                  <a:pt x="229130" y="36776"/>
                  <a:pt x="248975" y="793"/>
                </a:cubicBezTo>
                <a:cubicBezTo>
                  <a:pt x="206907" y="-1852"/>
                  <a:pt x="57017" y="2883"/>
                  <a:pt x="0" y="3809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C56378EC-8B6A-0DC1-64FF-62933761AA60}"/>
              </a:ext>
            </a:extLst>
          </p:cNvPr>
          <p:cNvSpPr/>
          <p:nvPr/>
        </p:nvSpPr>
        <p:spPr>
          <a:xfrm>
            <a:off x="2855119" y="6130570"/>
            <a:ext cx="203480" cy="9317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88118"/>
              <a:gd name="connsiteY0" fmla="*/ 2597 h 72275"/>
              <a:gd name="connsiteX1" fmla="*/ 103174 w 288118"/>
              <a:gd name="connsiteY1" fmla="*/ 68473 h 72275"/>
              <a:gd name="connsiteX2" fmla="*/ 221443 w 288118"/>
              <a:gd name="connsiteY2" fmla="*/ 62917 h 72275"/>
              <a:gd name="connsiteX3" fmla="*/ 288118 w 288118"/>
              <a:gd name="connsiteY3" fmla="*/ 1004 h 72275"/>
              <a:gd name="connsiteX4" fmla="*/ 0 w 288118"/>
              <a:gd name="connsiteY4" fmla="*/ 2597 h 72275"/>
              <a:gd name="connsiteX0" fmla="*/ 0 w 288118"/>
              <a:gd name="connsiteY0" fmla="*/ 2597 h 72275"/>
              <a:gd name="connsiteX1" fmla="*/ 103174 w 288118"/>
              <a:gd name="connsiteY1" fmla="*/ 68473 h 72275"/>
              <a:gd name="connsiteX2" fmla="*/ 221443 w 288118"/>
              <a:gd name="connsiteY2" fmla="*/ 62917 h 72275"/>
              <a:gd name="connsiteX3" fmla="*/ 288118 w 288118"/>
              <a:gd name="connsiteY3" fmla="*/ 1004 h 72275"/>
              <a:gd name="connsiteX4" fmla="*/ 0 w 288118"/>
              <a:gd name="connsiteY4" fmla="*/ 2597 h 72275"/>
              <a:gd name="connsiteX0" fmla="*/ 0 w 288118"/>
              <a:gd name="connsiteY0" fmla="*/ 2597 h 77518"/>
              <a:gd name="connsiteX1" fmla="*/ 103174 w 288118"/>
              <a:gd name="connsiteY1" fmla="*/ 68473 h 77518"/>
              <a:gd name="connsiteX2" fmla="*/ 221443 w 288118"/>
              <a:gd name="connsiteY2" fmla="*/ 62917 h 77518"/>
              <a:gd name="connsiteX3" fmla="*/ 288118 w 288118"/>
              <a:gd name="connsiteY3" fmla="*/ 1004 h 77518"/>
              <a:gd name="connsiteX4" fmla="*/ 0 w 288118"/>
              <a:gd name="connsiteY4" fmla="*/ 2597 h 7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118" h="77518">
                <a:moveTo>
                  <a:pt x="0" y="2597"/>
                </a:moveTo>
                <a:cubicBezTo>
                  <a:pt x="52311" y="44405"/>
                  <a:pt x="69175" y="54714"/>
                  <a:pt x="103174" y="68473"/>
                </a:cubicBezTo>
                <a:cubicBezTo>
                  <a:pt x="145897" y="86974"/>
                  <a:pt x="196572" y="72971"/>
                  <a:pt x="221443" y="62917"/>
                </a:cubicBezTo>
                <a:cubicBezTo>
                  <a:pt x="246314" y="52863"/>
                  <a:pt x="268273" y="36987"/>
                  <a:pt x="288118" y="1004"/>
                </a:cubicBezTo>
                <a:cubicBezTo>
                  <a:pt x="246050" y="-1641"/>
                  <a:pt x="57017" y="1671"/>
                  <a:pt x="0" y="2597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ED0F2959-2071-7A4B-2561-5B434AFF86FB}"/>
              </a:ext>
            </a:extLst>
          </p:cNvPr>
          <p:cNvSpPr/>
          <p:nvPr/>
        </p:nvSpPr>
        <p:spPr>
          <a:xfrm>
            <a:off x="1754670" y="5888773"/>
            <a:ext cx="201613" cy="79574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72549"/>
              <a:gd name="connsiteX1" fmla="*/ 80962 w 208757"/>
              <a:gd name="connsiteY1" fmla="*/ 71559 h 72549"/>
              <a:gd name="connsiteX2" fmla="*/ 175419 w 208757"/>
              <a:gd name="connsiteY2" fmla="*/ 39809 h 72549"/>
              <a:gd name="connsiteX3" fmla="*/ 208757 w 208757"/>
              <a:gd name="connsiteY3" fmla="*/ 6472 h 72549"/>
              <a:gd name="connsiteX4" fmla="*/ 0 w 208757"/>
              <a:gd name="connsiteY4" fmla="*/ 121 h 72549"/>
              <a:gd name="connsiteX0" fmla="*/ 0 w 208757"/>
              <a:gd name="connsiteY0" fmla="*/ 121 h 75361"/>
              <a:gd name="connsiteX1" fmla="*/ 80962 w 208757"/>
              <a:gd name="connsiteY1" fmla="*/ 71559 h 75361"/>
              <a:gd name="connsiteX2" fmla="*/ 163513 w 208757"/>
              <a:gd name="connsiteY2" fmla="*/ 66003 h 75361"/>
              <a:gd name="connsiteX3" fmla="*/ 208757 w 208757"/>
              <a:gd name="connsiteY3" fmla="*/ 6472 h 75361"/>
              <a:gd name="connsiteX4" fmla="*/ 0 w 208757"/>
              <a:gd name="connsiteY4" fmla="*/ 121 h 75361"/>
              <a:gd name="connsiteX0" fmla="*/ 0 w 201613"/>
              <a:gd name="connsiteY0" fmla="*/ 6130 h 81370"/>
              <a:gd name="connsiteX1" fmla="*/ 80962 w 201613"/>
              <a:gd name="connsiteY1" fmla="*/ 77568 h 81370"/>
              <a:gd name="connsiteX2" fmla="*/ 163513 w 201613"/>
              <a:gd name="connsiteY2" fmla="*/ 72012 h 81370"/>
              <a:gd name="connsiteX3" fmla="*/ 201613 w 201613"/>
              <a:gd name="connsiteY3" fmla="*/ 575 h 81370"/>
              <a:gd name="connsiteX4" fmla="*/ 0 w 201613"/>
              <a:gd name="connsiteY4" fmla="*/ 6130 h 81370"/>
              <a:gd name="connsiteX0" fmla="*/ 0 w 201613"/>
              <a:gd name="connsiteY0" fmla="*/ 5555 h 80795"/>
              <a:gd name="connsiteX1" fmla="*/ 80962 w 201613"/>
              <a:gd name="connsiteY1" fmla="*/ 76993 h 80795"/>
              <a:gd name="connsiteX2" fmla="*/ 163513 w 201613"/>
              <a:gd name="connsiteY2" fmla="*/ 71437 h 80795"/>
              <a:gd name="connsiteX3" fmla="*/ 201613 w 201613"/>
              <a:gd name="connsiteY3" fmla="*/ 0 h 80795"/>
              <a:gd name="connsiteX4" fmla="*/ 0 w 201613"/>
              <a:gd name="connsiteY4" fmla="*/ 5555 h 80795"/>
              <a:gd name="connsiteX0" fmla="*/ 0 w 201613"/>
              <a:gd name="connsiteY0" fmla="*/ 5555 h 77128"/>
              <a:gd name="connsiteX1" fmla="*/ 66674 w 201613"/>
              <a:gd name="connsiteY1" fmla="*/ 69850 h 77128"/>
              <a:gd name="connsiteX2" fmla="*/ 163513 w 201613"/>
              <a:gd name="connsiteY2" fmla="*/ 71437 h 77128"/>
              <a:gd name="connsiteX3" fmla="*/ 201613 w 201613"/>
              <a:gd name="connsiteY3" fmla="*/ 0 h 77128"/>
              <a:gd name="connsiteX4" fmla="*/ 0 w 201613"/>
              <a:gd name="connsiteY4" fmla="*/ 5555 h 77128"/>
              <a:gd name="connsiteX0" fmla="*/ 0 w 201613"/>
              <a:gd name="connsiteY0" fmla="*/ 5555 h 79574"/>
              <a:gd name="connsiteX1" fmla="*/ 66674 w 201613"/>
              <a:gd name="connsiteY1" fmla="*/ 69850 h 79574"/>
              <a:gd name="connsiteX2" fmla="*/ 163513 w 201613"/>
              <a:gd name="connsiteY2" fmla="*/ 71437 h 79574"/>
              <a:gd name="connsiteX3" fmla="*/ 201613 w 201613"/>
              <a:gd name="connsiteY3" fmla="*/ 0 h 79574"/>
              <a:gd name="connsiteX4" fmla="*/ 0 w 201613"/>
              <a:gd name="connsiteY4" fmla="*/ 5555 h 79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613" h="79574">
                <a:moveTo>
                  <a:pt x="0" y="5555"/>
                </a:moveTo>
                <a:cubicBezTo>
                  <a:pt x="28708" y="49344"/>
                  <a:pt x="32675" y="56091"/>
                  <a:pt x="66674" y="69850"/>
                </a:cubicBezTo>
                <a:cubicBezTo>
                  <a:pt x="105435" y="83609"/>
                  <a:pt x="138642" y="81491"/>
                  <a:pt x="163513" y="71437"/>
                </a:cubicBezTo>
                <a:cubicBezTo>
                  <a:pt x="188384" y="61383"/>
                  <a:pt x="181768" y="35983"/>
                  <a:pt x="201613" y="0"/>
                </a:cubicBezTo>
                <a:lnTo>
                  <a:pt x="0" y="5555"/>
                </a:ln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3224861-1362-C74B-49AA-27F90215993A}"/>
              </a:ext>
            </a:extLst>
          </p:cNvPr>
          <p:cNvCxnSpPr/>
          <p:nvPr/>
        </p:nvCxnSpPr>
        <p:spPr>
          <a:xfrm flipV="1">
            <a:off x="1479237" y="5225990"/>
            <a:ext cx="0" cy="16637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E432128-0C05-C84B-92B5-7A34FD28E495}"/>
              </a:ext>
            </a:extLst>
          </p:cNvPr>
          <p:cNvCxnSpPr>
            <a:cxnSpLocks/>
          </p:cNvCxnSpPr>
          <p:nvPr/>
        </p:nvCxnSpPr>
        <p:spPr>
          <a:xfrm>
            <a:off x="1479237" y="6889690"/>
            <a:ext cx="26162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2AA9CA2-A69B-2028-D791-114F95E68698}"/>
              </a:ext>
            </a:extLst>
          </p:cNvPr>
          <p:cNvSpPr txBox="1"/>
          <p:nvPr/>
        </p:nvSpPr>
        <p:spPr>
          <a:xfrm rot="16200000">
            <a:off x="513189" y="5919340"/>
            <a:ext cx="155985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Aggregate F-cost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20F7E6-A2DB-4DC2-25E9-3CEACB3D6F73}"/>
              </a:ext>
            </a:extLst>
          </p:cNvPr>
          <p:cNvSpPr txBox="1"/>
          <p:nvPr/>
        </p:nvSpPr>
        <p:spPr>
          <a:xfrm>
            <a:off x="1714992" y="6889690"/>
            <a:ext cx="214469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Routing Configurations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21E1EAC6-6035-2D4C-5EFD-B87A0EE2466D}"/>
              </a:ext>
            </a:extLst>
          </p:cNvPr>
          <p:cNvSpPr/>
          <p:nvPr/>
        </p:nvSpPr>
        <p:spPr>
          <a:xfrm>
            <a:off x="1549087" y="5256945"/>
            <a:ext cx="2386806" cy="968307"/>
          </a:xfrm>
          <a:custGeom>
            <a:avLst/>
            <a:gdLst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622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36600 w 2552700"/>
              <a:gd name="connsiteY8" fmla="*/ 41275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933450 w 2552700"/>
              <a:gd name="connsiteY9" fmla="*/ 749300 h 1160443"/>
              <a:gd name="connsiteX10" fmla="*/ 1022350 w 2552700"/>
              <a:gd name="connsiteY10" fmla="*/ 241300 h 1160443"/>
              <a:gd name="connsiteX11" fmla="*/ 1174750 w 2552700"/>
              <a:gd name="connsiteY11" fmla="*/ 222250 h 1160443"/>
              <a:gd name="connsiteX12" fmla="*/ 1301750 w 2552700"/>
              <a:gd name="connsiteY12" fmla="*/ 514350 h 1160443"/>
              <a:gd name="connsiteX13" fmla="*/ 1504950 w 2552700"/>
              <a:gd name="connsiteY13" fmla="*/ 527050 h 1160443"/>
              <a:gd name="connsiteX14" fmla="*/ 1593850 w 2552700"/>
              <a:gd name="connsiteY14" fmla="*/ 285750 h 1160443"/>
              <a:gd name="connsiteX15" fmla="*/ 1758950 w 2552700"/>
              <a:gd name="connsiteY15" fmla="*/ 311150 h 1160443"/>
              <a:gd name="connsiteX16" fmla="*/ 1924050 w 2552700"/>
              <a:gd name="connsiteY16" fmla="*/ 1028700 h 1160443"/>
              <a:gd name="connsiteX17" fmla="*/ 2095500 w 2552700"/>
              <a:gd name="connsiteY17" fmla="*/ 1136650 h 1160443"/>
              <a:gd name="connsiteX18" fmla="*/ 2178050 w 2552700"/>
              <a:gd name="connsiteY18" fmla="*/ 742950 h 1160443"/>
              <a:gd name="connsiteX19" fmla="*/ 2552700 w 2552700"/>
              <a:gd name="connsiteY19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41413"/>
              <a:gd name="connsiteX1" fmla="*/ 120650 w 2552700"/>
              <a:gd name="connsiteY1" fmla="*/ 38100 h 1141413"/>
              <a:gd name="connsiteX2" fmla="*/ 171450 w 2552700"/>
              <a:gd name="connsiteY2" fmla="*/ 177800 h 1141413"/>
              <a:gd name="connsiteX3" fmla="*/ 234950 w 2552700"/>
              <a:gd name="connsiteY3" fmla="*/ 330200 h 1141413"/>
              <a:gd name="connsiteX4" fmla="*/ 393700 w 2552700"/>
              <a:gd name="connsiteY4" fmla="*/ 311150 h 1141413"/>
              <a:gd name="connsiteX5" fmla="*/ 476250 w 2552700"/>
              <a:gd name="connsiteY5" fmla="*/ 133350 h 1141413"/>
              <a:gd name="connsiteX6" fmla="*/ 635000 w 2552700"/>
              <a:gd name="connsiteY6" fmla="*/ 152400 h 1141413"/>
              <a:gd name="connsiteX7" fmla="*/ 698500 w 2552700"/>
              <a:gd name="connsiteY7" fmla="*/ 228600 h 1141413"/>
              <a:gd name="connsiteX8" fmla="*/ 869950 w 2552700"/>
              <a:gd name="connsiteY8" fmla="*/ 285750 h 1141413"/>
              <a:gd name="connsiteX9" fmla="*/ 1022350 w 2552700"/>
              <a:gd name="connsiteY9" fmla="*/ 241300 h 1141413"/>
              <a:gd name="connsiteX10" fmla="*/ 1174750 w 2552700"/>
              <a:gd name="connsiteY10" fmla="*/ 222250 h 1141413"/>
              <a:gd name="connsiteX11" fmla="*/ 1301750 w 2552700"/>
              <a:gd name="connsiteY11" fmla="*/ 514350 h 1141413"/>
              <a:gd name="connsiteX12" fmla="*/ 1504950 w 2552700"/>
              <a:gd name="connsiteY12" fmla="*/ 527050 h 1141413"/>
              <a:gd name="connsiteX13" fmla="*/ 1593850 w 2552700"/>
              <a:gd name="connsiteY13" fmla="*/ 285750 h 1141413"/>
              <a:gd name="connsiteX14" fmla="*/ 1758950 w 2552700"/>
              <a:gd name="connsiteY14" fmla="*/ 311150 h 1141413"/>
              <a:gd name="connsiteX15" fmla="*/ 1847850 w 2552700"/>
              <a:gd name="connsiteY15" fmla="*/ 488950 h 1141413"/>
              <a:gd name="connsiteX16" fmla="*/ 2095500 w 2552700"/>
              <a:gd name="connsiteY16" fmla="*/ 1136650 h 1141413"/>
              <a:gd name="connsiteX17" fmla="*/ 2178050 w 2552700"/>
              <a:gd name="connsiteY17" fmla="*/ 742950 h 1141413"/>
              <a:gd name="connsiteX18" fmla="*/ 2552700 w 2552700"/>
              <a:gd name="connsiteY18" fmla="*/ 12700 h 1141413"/>
              <a:gd name="connsiteX0" fmla="*/ 0 w 2552700"/>
              <a:gd name="connsiteY0" fmla="*/ 0 h 795175"/>
              <a:gd name="connsiteX1" fmla="*/ 120650 w 2552700"/>
              <a:gd name="connsiteY1" fmla="*/ 38100 h 795175"/>
              <a:gd name="connsiteX2" fmla="*/ 171450 w 2552700"/>
              <a:gd name="connsiteY2" fmla="*/ 177800 h 795175"/>
              <a:gd name="connsiteX3" fmla="*/ 234950 w 2552700"/>
              <a:gd name="connsiteY3" fmla="*/ 330200 h 795175"/>
              <a:gd name="connsiteX4" fmla="*/ 393700 w 2552700"/>
              <a:gd name="connsiteY4" fmla="*/ 311150 h 795175"/>
              <a:gd name="connsiteX5" fmla="*/ 476250 w 2552700"/>
              <a:gd name="connsiteY5" fmla="*/ 133350 h 795175"/>
              <a:gd name="connsiteX6" fmla="*/ 635000 w 2552700"/>
              <a:gd name="connsiteY6" fmla="*/ 152400 h 795175"/>
              <a:gd name="connsiteX7" fmla="*/ 698500 w 2552700"/>
              <a:gd name="connsiteY7" fmla="*/ 228600 h 795175"/>
              <a:gd name="connsiteX8" fmla="*/ 869950 w 2552700"/>
              <a:gd name="connsiteY8" fmla="*/ 285750 h 795175"/>
              <a:gd name="connsiteX9" fmla="*/ 1022350 w 2552700"/>
              <a:gd name="connsiteY9" fmla="*/ 241300 h 795175"/>
              <a:gd name="connsiteX10" fmla="*/ 1174750 w 2552700"/>
              <a:gd name="connsiteY10" fmla="*/ 222250 h 795175"/>
              <a:gd name="connsiteX11" fmla="*/ 1301750 w 2552700"/>
              <a:gd name="connsiteY11" fmla="*/ 514350 h 795175"/>
              <a:gd name="connsiteX12" fmla="*/ 1504950 w 2552700"/>
              <a:gd name="connsiteY12" fmla="*/ 527050 h 795175"/>
              <a:gd name="connsiteX13" fmla="*/ 1593850 w 2552700"/>
              <a:gd name="connsiteY13" fmla="*/ 285750 h 795175"/>
              <a:gd name="connsiteX14" fmla="*/ 1758950 w 2552700"/>
              <a:gd name="connsiteY14" fmla="*/ 311150 h 795175"/>
              <a:gd name="connsiteX15" fmla="*/ 1847850 w 2552700"/>
              <a:gd name="connsiteY15" fmla="*/ 488950 h 795175"/>
              <a:gd name="connsiteX16" fmla="*/ 1981200 w 2552700"/>
              <a:gd name="connsiteY16" fmla="*/ 514350 h 795175"/>
              <a:gd name="connsiteX17" fmla="*/ 2178050 w 2552700"/>
              <a:gd name="connsiteY17" fmla="*/ 742950 h 795175"/>
              <a:gd name="connsiteX18" fmla="*/ 2552700 w 2552700"/>
              <a:gd name="connsiteY18" fmla="*/ 12700 h 795175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04788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185353 h 739561"/>
              <a:gd name="connsiteX1" fmla="*/ 120650 w 2552700"/>
              <a:gd name="connsiteY1" fmla="*/ 223453 h 739561"/>
              <a:gd name="connsiteX2" fmla="*/ 171450 w 2552700"/>
              <a:gd name="connsiteY2" fmla="*/ 363153 h 739561"/>
              <a:gd name="connsiteX3" fmla="*/ 234950 w 2552700"/>
              <a:gd name="connsiteY3" fmla="*/ 515553 h 739561"/>
              <a:gd name="connsiteX4" fmla="*/ 393700 w 2552700"/>
              <a:gd name="connsiteY4" fmla="*/ 496503 h 739561"/>
              <a:gd name="connsiteX5" fmla="*/ 500062 w 2552700"/>
              <a:gd name="connsiteY5" fmla="*/ 1997 h 739561"/>
              <a:gd name="connsiteX6" fmla="*/ 618331 w 2552700"/>
              <a:gd name="connsiteY6" fmla="*/ 325847 h 739561"/>
              <a:gd name="connsiteX7" fmla="*/ 698500 w 2552700"/>
              <a:gd name="connsiteY7" fmla="*/ 413953 h 739561"/>
              <a:gd name="connsiteX8" fmla="*/ 862806 w 2552700"/>
              <a:gd name="connsiteY8" fmla="*/ 449672 h 739561"/>
              <a:gd name="connsiteX9" fmla="*/ 984250 w 2552700"/>
              <a:gd name="connsiteY9" fmla="*/ 390141 h 739561"/>
              <a:gd name="connsiteX10" fmla="*/ 1174750 w 2552700"/>
              <a:gd name="connsiteY10" fmla="*/ 407603 h 739561"/>
              <a:gd name="connsiteX11" fmla="*/ 1301750 w 2552700"/>
              <a:gd name="connsiteY11" fmla="*/ 699703 h 739561"/>
              <a:gd name="connsiteX12" fmla="*/ 1504950 w 2552700"/>
              <a:gd name="connsiteY12" fmla="*/ 712403 h 739561"/>
              <a:gd name="connsiteX13" fmla="*/ 1593850 w 2552700"/>
              <a:gd name="connsiteY13" fmla="*/ 471103 h 739561"/>
              <a:gd name="connsiteX14" fmla="*/ 1758950 w 2552700"/>
              <a:gd name="connsiteY14" fmla="*/ 496503 h 739561"/>
              <a:gd name="connsiteX15" fmla="*/ 1866900 w 2552700"/>
              <a:gd name="connsiteY15" fmla="*/ 604453 h 739561"/>
              <a:gd name="connsiteX16" fmla="*/ 2028031 w 2552700"/>
              <a:gd name="connsiteY16" fmla="*/ 653665 h 739561"/>
              <a:gd name="connsiteX17" fmla="*/ 2330450 w 2552700"/>
              <a:gd name="connsiteY17" fmla="*/ 509203 h 739561"/>
              <a:gd name="connsiteX18" fmla="*/ 2552700 w 2552700"/>
              <a:gd name="connsiteY18" fmla="*/ 198053 h 739561"/>
              <a:gd name="connsiteX0" fmla="*/ 0 w 2552700"/>
              <a:gd name="connsiteY0" fmla="*/ 291490 h 845698"/>
              <a:gd name="connsiteX1" fmla="*/ 120650 w 2552700"/>
              <a:gd name="connsiteY1" fmla="*/ 329590 h 845698"/>
              <a:gd name="connsiteX2" fmla="*/ 171450 w 2552700"/>
              <a:gd name="connsiteY2" fmla="*/ 469290 h 845698"/>
              <a:gd name="connsiteX3" fmla="*/ 234950 w 2552700"/>
              <a:gd name="connsiteY3" fmla="*/ 621690 h 845698"/>
              <a:gd name="connsiteX4" fmla="*/ 393700 w 2552700"/>
              <a:gd name="connsiteY4" fmla="*/ 602640 h 845698"/>
              <a:gd name="connsiteX5" fmla="*/ 500062 w 2552700"/>
              <a:gd name="connsiteY5" fmla="*/ 108134 h 845698"/>
              <a:gd name="connsiteX6" fmla="*/ 592137 w 2552700"/>
              <a:gd name="connsiteY6" fmla="*/ 31934 h 845698"/>
              <a:gd name="connsiteX7" fmla="*/ 698500 w 2552700"/>
              <a:gd name="connsiteY7" fmla="*/ 520090 h 845698"/>
              <a:gd name="connsiteX8" fmla="*/ 862806 w 2552700"/>
              <a:gd name="connsiteY8" fmla="*/ 555809 h 845698"/>
              <a:gd name="connsiteX9" fmla="*/ 984250 w 2552700"/>
              <a:gd name="connsiteY9" fmla="*/ 496278 h 845698"/>
              <a:gd name="connsiteX10" fmla="*/ 1174750 w 2552700"/>
              <a:gd name="connsiteY10" fmla="*/ 513740 h 845698"/>
              <a:gd name="connsiteX11" fmla="*/ 1301750 w 2552700"/>
              <a:gd name="connsiteY11" fmla="*/ 805840 h 845698"/>
              <a:gd name="connsiteX12" fmla="*/ 1504950 w 2552700"/>
              <a:gd name="connsiteY12" fmla="*/ 818540 h 845698"/>
              <a:gd name="connsiteX13" fmla="*/ 1593850 w 2552700"/>
              <a:gd name="connsiteY13" fmla="*/ 577240 h 845698"/>
              <a:gd name="connsiteX14" fmla="*/ 1758950 w 2552700"/>
              <a:gd name="connsiteY14" fmla="*/ 602640 h 845698"/>
              <a:gd name="connsiteX15" fmla="*/ 1866900 w 2552700"/>
              <a:gd name="connsiteY15" fmla="*/ 710590 h 845698"/>
              <a:gd name="connsiteX16" fmla="*/ 2028031 w 2552700"/>
              <a:gd name="connsiteY16" fmla="*/ 759802 h 845698"/>
              <a:gd name="connsiteX17" fmla="*/ 2330450 w 2552700"/>
              <a:gd name="connsiteY17" fmla="*/ 615340 h 845698"/>
              <a:gd name="connsiteX18" fmla="*/ 2552700 w 2552700"/>
              <a:gd name="connsiteY18" fmla="*/ 304190 h 845698"/>
              <a:gd name="connsiteX0" fmla="*/ 0 w 2552700"/>
              <a:gd name="connsiteY0" fmla="*/ 266502 h 820710"/>
              <a:gd name="connsiteX1" fmla="*/ 120650 w 2552700"/>
              <a:gd name="connsiteY1" fmla="*/ 304602 h 820710"/>
              <a:gd name="connsiteX2" fmla="*/ 171450 w 2552700"/>
              <a:gd name="connsiteY2" fmla="*/ 444302 h 820710"/>
              <a:gd name="connsiteX3" fmla="*/ 234950 w 2552700"/>
              <a:gd name="connsiteY3" fmla="*/ 596702 h 820710"/>
              <a:gd name="connsiteX4" fmla="*/ 393700 w 2552700"/>
              <a:gd name="connsiteY4" fmla="*/ 577652 h 820710"/>
              <a:gd name="connsiteX5" fmla="*/ 500062 w 2552700"/>
              <a:gd name="connsiteY5" fmla="*/ 83146 h 820710"/>
              <a:gd name="connsiteX6" fmla="*/ 592137 w 2552700"/>
              <a:gd name="connsiteY6" fmla="*/ 6946 h 820710"/>
              <a:gd name="connsiteX7" fmla="*/ 653256 w 2552700"/>
              <a:gd name="connsiteY7" fmla="*/ 156964 h 820710"/>
              <a:gd name="connsiteX8" fmla="*/ 862806 w 2552700"/>
              <a:gd name="connsiteY8" fmla="*/ 530821 h 820710"/>
              <a:gd name="connsiteX9" fmla="*/ 984250 w 2552700"/>
              <a:gd name="connsiteY9" fmla="*/ 471290 h 820710"/>
              <a:gd name="connsiteX10" fmla="*/ 1174750 w 2552700"/>
              <a:gd name="connsiteY10" fmla="*/ 488752 h 820710"/>
              <a:gd name="connsiteX11" fmla="*/ 1301750 w 2552700"/>
              <a:gd name="connsiteY11" fmla="*/ 780852 h 820710"/>
              <a:gd name="connsiteX12" fmla="*/ 1504950 w 2552700"/>
              <a:gd name="connsiteY12" fmla="*/ 793552 h 820710"/>
              <a:gd name="connsiteX13" fmla="*/ 1593850 w 2552700"/>
              <a:gd name="connsiteY13" fmla="*/ 552252 h 820710"/>
              <a:gd name="connsiteX14" fmla="*/ 1758950 w 2552700"/>
              <a:gd name="connsiteY14" fmla="*/ 577652 h 820710"/>
              <a:gd name="connsiteX15" fmla="*/ 1866900 w 2552700"/>
              <a:gd name="connsiteY15" fmla="*/ 685602 h 820710"/>
              <a:gd name="connsiteX16" fmla="*/ 2028031 w 2552700"/>
              <a:gd name="connsiteY16" fmla="*/ 734814 h 820710"/>
              <a:gd name="connsiteX17" fmla="*/ 2330450 w 2552700"/>
              <a:gd name="connsiteY17" fmla="*/ 590352 h 820710"/>
              <a:gd name="connsiteX18" fmla="*/ 2552700 w 2552700"/>
              <a:gd name="connsiteY18" fmla="*/ 279202 h 820710"/>
              <a:gd name="connsiteX0" fmla="*/ 0 w 2552700"/>
              <a:gd name="connsiteY0" fmla="*/ 266502 h 820710"/>
              <a:gd name="connsiteX1" fmla="*/ 120650 w 2552700"/>
              <a:gd name="connsiteY1" fmla="*/ 304602 h 820710"/>
              <a:gd name="connsiteX2" fmla="*/ 171450 w 2552700"/>
              <a:gd name="connsiteY2" fmla="*/ 444302 h 820710"/>
              <a:gd name="connsiteX3" fmla="*/ 234950 w 2552700"/>
              <a:gd name="connsiteY3" fmla="*/ 596702 h 820710"/>
              <a:gd name="connsiteX4" fmla="*/ 393700 w 2552700"/>
              <a:gd name="connsiteY4" fmla="*/ 577652 h 820710"/>
              <a:gd name="connsiteX5" fmla="*/ 500062 w 2552700"/>
              <a:gd name="connsiteY5" fmla="*/ 83146 h 820710"/>
              <a:gd name="connsiteX6" fmla="*/ 592137 w 2552700"/>
              <a:gd name="connsiteY6" fmla="*/ 6946 h 820710"/>
              <a:gd name="connsiteX7" fmla="*/ 653256 w 2552700"/>
              <a:gd name="connsiteY7" fmla="*/ 156964 h 820710"/>
              <a:gd name="connsiteX8" fmla="*/ 803275 w 2552700"/>
              <a:gd name="connsiteY8" fmla="*/ 221259 h 820710"/>
              <a:gd name="connsiteX9" fmla="*/ 984250 w 2552700"/>
              <a:gd name="connsiteY9" fmla="*/ 471290 h 820710"/>
              <a:gd name="connsiteX10" fmla="*/ 1174750 w 2552700"/>
              <a:gd name="connsiteY10" fmla="*/ 488752 h 820710"/>
              <a:gd name="connsiteX11" fmla="*/ 1301750 w 2552700"/>
              <a:gd name="connsiteY11" fmla="*/ 780852 h 820710"/>
              <a:gd name="connsiteX12" fmla="*/ 1504950 w 2552700"/>
              <a:gd name="connsiteY12" fmla="*/ 793552 h 820710"/>
              <a:gd name="connsiteX13" fmla="*/ 1593850 w 2552700"/>
              <a:gd name="connsiteY13" fmla="*/ 552252 h 820710"/>
              <a:gd name="connsiteX14" fmla="*/ 1758950 w 2552700"/>
              <a:gd name="connsiteY14" fmla="*/ 577652 h 820710"/>
              <a:gd name="connsiteX15" fmla="*/ 1866900 w 2552700"/>
              <a:gd name="connsiteY15" fmla="*/ 685602 h 820710"/>
              <a:gd name="connsiteX16" fmla="*/ 2028031 w 2552700"/>
              <a:gd name="connsiteY16" fmla="*/ 734814 h 820710"/>
              <a:gd name="connsiteX17" fmla="*/ 2330450 w 2552700"/>
              <a:gd name="connsiteY17" fmla="*/ 590352 h 820710"/>
              <a:gd name="connsiteX18" fmla="*/ 2552700 w 2552700"/>
              <a:gd name="connsiteY18" fmla="*/ 279202 h 820710"/>
              <a:gd name="connsiteX0" fmla="*/ 0 w 2552700"/>
              <a:gd name="connsiteY0" fmla="*/ 266502 h 820710"/>
              <a:gd name="connsiteX1" fmla="*/ 120650 w 2552700"/>
              <a:gd name="connsiteY1" fmla="*/ 304602 h 820710"/>
              <a:gd name="connsiteX2" fmla="*/ 171450 w 2552700"/>
              <a:gd name="connsiteY2" fmla="*/ 444302 h 820710"/>
              <a:gd name="connsiteX3" fmla="*/ 234950 w 2552700"/>
              <a:gd name="connsiteY3" fmla="*/ 596702 h 820710"/>
              <a:gd name="connsiteX4" fmla="*/ 393700 w 2552700"/>
              <a:gd name="connsiteY4" fmla="*/ 577652 h 820710"/>
              <a:gd name="connsiteX5" fmla="*/ 500062 w 2552700"/>
              <a:gd name="connsiteY5" fmla="*/ 83146 h 820710"/>
              <a:gd name="connsiteX6" fmla="*/ 592137 w 2552700"/>
              <a:gd name="connsiteY6" fmla="*/ 6946 h 820710"/>
              <a:gd name="connsiteX7" fmla="*/ 653256 w 2552700"/>
              <a:gd name="connsiteY7" fmla="*/ 156964 h 820710"/>
              <a:gd name="connsiteX8" fmla="*/ 803275 w 2552700"/>
              <a:gd name="connsiteY8" fmla="*/ 221259 h 820710"/>
              <a:gd name="connsiteX9" fmla="*/ 967581 w 2552700"/>
              <a:gd name="connsiteY9" fmla="*/ 25997 h 820710"/>
              <a:gd name="connsiteX10" fmla="*/ 1174750 w 2552700"/>
              <a:gd name="connsiteY10" fmla="*/ 488752 h 820710"/>
              <a:gd name="connsiteX11" fmla="*/ 1301750 w 2552700"/>
              <a:gd name="connsiteY11" fmla="*/ 780852 h 820710"/>
              <a:gd name="connsiteX12" fmla="*/ 1504950 w 2552700"/>
              <a:gd name="connsiteY12" fmla="*/ 793552 h 820710"/>
              <a:gd name="connsiteX13" fmla="*/ 1593850 w 2552700"/>
              <a:gd name="connsiteY13" fmla="*/ 552252 h 820710"/>
              <a:gd name="connsiteX14" fmla="*/ 1758950 w 2552700"/>
              <a:gd name="connsiteY14" fmla="*/ 577652 h 820710"/>
              <a:gd name="connsiteX15" fmla="*/ 1866900 w 2552700"/>
              <a:gd name="connsiteY15" fmla="*/ 685602 h 820710"/>
              <a:gd name="connsiteX16" fmla="*/ 2028031 w 2552700"/>
              <a:gd name="connsiteY16" fmla="*/ 734814 h 820710"/>
              <a:gd name="connsiteX17" fmla="*/ 2330450 w 2552700"/>
              <a:gd name="connsiteY17" fmla="*/ 590352 h 820710"/>
              <a:gd name="connsiteX18" fmla="*/ 2552700 w 2552700"/>
              <a:gd name="connsiteY18" fmla="*/ 279202 h 820710"/>
              <a:gd name="connsiteX0" fmla="*/ 0 w 2552700"/>
              <a:gd name="connsiteY0" fmla="*/ 287358 h 870729"/>
              <a:gd name="connsiteX1" fmla="*/ 120650 w 2552700"/>
              <a:gd name="connsiteY1" fmla="*/ 325458 h 870729"/>
              <a:gd name="connsiteX2" fmla="*/ 171450 w 2552700"/>
              <a:gd name="connsiteY2" fmla="*/ 465158 h 870729"/>
              <a:gd name="connsiteX3" fmla="*/ 234950 w 2552700"/>
              <a:gd name="connsiteY3" fmla="*/ 617558 h 870729"/>
              <a:gd name="connsiteX4" fmla="*/ 393700 w 2552700"/>
              <a:gd name="connsiteY4" fmla="*/ 598508 h 870729"/>
              <a:gd name="connsiteX5" fmla="*/ 500062 w 2552700"/>
              <a:gd name="connsiteY5" fmla="*/ 104002 h 870729"/>
              <a:gd name="connsiteX6" fmla="*/ 592137 w 2552700"/>
              <a:gd name="connsiteY6" fmla="*/ 27802 h 870729"/>
              <a:gd name="connsiteX7" fmla="*/ 653256 w 2552700"/>
              <a:gd name="connsiteY7" fmla="*/ 177820 h 870729"/>
              <a:gd name="connsiteX8" fmla="*/ 803275 w 2552700"/>
              <a:gd name="connsiteY8" fmla="*/ 242115 h 870729"/>
              <a:gd name="connsiteX9" fmla="*/ 967581 w 2552700"/>
              <a:gd name="connsiteY9" fmla="*/ 46853 h 870729"/>
              <a:gd name="connsiteX10" fmla="*/ 1104900 w 2552700"/>
              <a:gd name="connsiteY10" fmla="*/ 71458 h 870729"/>
              <a:gd name="connsiteX11" fmla="*/ 1301750 w 2552700"/>
              <a:gd name="connsiteY11" fmla="*/ 801708 h 870729"/>
              <a:gd name="connsiteX12" fmla="*/ 1504950 w 2552700"/>
              <a:gd name="connsiteY12" fmla="*/ 814408 h 870729"/>
              <a:gd name="connsiteX13" fmla="*/ 1593850 w 2552700"/>
              <a:gd name="connsiteY13" fmla="*/ 573108 h 870729"/>
              <a:gd name="connsiteX14" fmla="*/ 1758950 w 2552700"/>
              <a:gd name="connsiteY14" fmla="*/ 598508 h 870729"/>
              <a:gd name="connsiteX15" fmla="*/ 1866900 w 2552700"/>
              <a:gd name="connsiteY15" fmla="*/ 706458 h 870729"/>
              <a:gd name="connsiteX16" fmla="*/ 2028031 w 2552700"/>
              <a:gd name="connsiteY16" fmla="*/ 755670 h 870729"/>
              <a:gd name="connsiteX17" fmla="*/ 2330450 w 2552700"/>
              <a:gd name="connsiteY17" fmla="*/ 611208 h 870729"/>
              <a:gd name="connsiteX18" fmla="*/ 2552700 w 2552700"/>
              <a:gd name="connsiteY18" fmla="*/ 300058 h 870729"/>
              <a:gd name="connsiteX0" fmla="*/ 0 w 2552700"/>
              <a:gd name="connsiteY0" fmla="*/ 318819 h 902190"/>
              <a:gd name="connsiteX1" fmla="*/ 120650 w 2552700"/>
              <a:gd name="connsiteY1" fmla="*/ 356919 h 902190"/>
              <a:gd name="connsiteX2" fmla="*/ 171450 w 2552700"/>
              <a:gd name="connsiteY2" fmla="*/ 496619 h 902190"/>
              <a:gd name="connsiteX3" fmla="*/ 234950 w 2552700"/>
              <a:gd name="connsiteY3" fmla="*/ 649019 h 902190"/>
              <a:gd name="connsiteX4" fmla="*/ 393700 w 2552700"/>
              <a:gd name="connsiteY4" fmla="*/ 629969 h 902190"/>
              <a:gd name="connsiteX5" fmla="*/ 500062 w 2552700"/>
              <a:gd name="connsiteY5" fmla="*/ 135463 h 902190"/>
              <a:gd name="connsiteX6" fmla="*/ 598487 w 2552700"/>
              <a:gd name="connsiteY6" fmla="*/ 2113 h 902190"/>
              <a:gd name="connsiteX7" fmla="*/ 653256 w 2552700"/>
              <a:gd name="connsiteY7" fmla="*/ 209281 h 902190"/>
              <a:gd name="connsiteX8" fmla="*/ 803275 w 2552700"/>
              <a:gd name="connsiteY8" fmla="*/ 273576 h 902190"/>
              <a:gd name="connsiteX9" fmla="*/ 967581 w 2552700"/>
              <a:gd name="connsiteY9" fmla="*/ 78314 h 902190"/>
              <a:gd name="connsiteX10" fmla="*/ 1104900 w 2552700"/>
              <a:gd name="connsiteY10" fmla="*/ 102919 h 902190"/>
              <a:gd name="connsiteX11" fmla="*/ 1301750 w 2552700"/>
              <a:gd name="connsiteY11" fmla="*/ 833169 h 902190"/>
              <a:gd name="connsiteX12" fmla="*/ 1504950 w 2552700"/>
              <a:gd name="connsiteY12" fmla="*/ 845869 h 902190"/>
              <a:gd name="connsiteX13" fmla="*/ 1593850 w 2552700"/>
              <a:gd name="connsiteY13" fmla="*/ 604569 h 902190"/>
              <a:gd name="connsiteX14" fmla="*/ 1758950 w 2552700"/>
              <a:gd name="connsiteY14" fmla="*/ 629969 h 902190"/>
              <a:gd name="connsiteX15" fmla="*/ 1866900 w 2552700"/>
              <a:gd name="connsiteY15" fmla="*/ 737919 h 902190"/>
              <a:gd name="connsiteX16" fmla="*/ 2028031 w 2552700"/>
              <a:gd name="connsiteY16" fmla="*/ 787131 h 902190"/>
              <a:gd name="connsiteX17" fmla="*/ 2330450 w 2552700"/>
              <a:gd name="connsiteY17" fmla="*/ 642669 h 902190"/>
              <a:gd name="connsiteX18" fmla="*/ 2552700 w 2552700"/>
              <a:gd name="connsiteY18" fmla="*/ 331519 h 902190"/>
              <a:gd name="connsiteX0" fmla="*/ 0 w 2552700"/>
              <a:gd name="connsiteY0" fmla="*/ 318819 h 902190"/>
              <a:gd name="connsiteX1" fmla="*/ 120650 w 2552700"/>
              <a:gd name="connsiteY1" fmla="*/ 356919 h 902190"/>
              <a:gd name="connsiteX2" fmla="*/ 171450 w 2552700"/>
              <a:gd name="connsiteY2" fmla="*/ 496619 h 902190"/>
              <a:gd name="connsiteX3" fmla="*/ 234950 w 2552700"/>
              <a:gd name="connsiteY3" fmla="*/ 649019 h 902190"/>
              <a:gd name="connsiteX4" fmla="*/ 393700 w 2552700"/>
              <a:gd name="connsiteY4" fmla="*/ 629969 h 902190"/>
              <a:gd name="connsiteX5" fmla="*/ 500062 w 2552700"/>
              <a:gd name="connsiteY5" fmla="*/ 135463 h 902190"/>
              <a:gd name="connsiteX6" fmla="*/ 598487 w 2552700"/>
              <a:gd name="connsiteY6" fmla="*/ 2113 h 902190"/>
              <a:gd name="connsiteX7" fmla="*/ 653256 w 2552700"/>
              <a:gd name="connsiteY7" fmla="*/ 209281 h 902190"/>
              <a:gd name="connsiteX8" fmla="*/ 803275 w 2552700"/>
              <a:gd name="connsiteY8" fmla="*/ 273576 h 902190"/>
              <a:gd name="connsiteX9" fmla="*/ 916781 w 2552700"/>
              <a:gd name="connsiteY9" fmla="*/ 122764 h 902190"/>
              <a:gd name="connsiteX10" fmla="*/ 1104900 w 2552700"/>
              <a:gd name="connsiteY10" fmla="*/ 102919 h 902190"/>
              <a:gd name="connsiteX11" fmla="*/ 1301750 w 2552700"/>
              <a:gd name="connsiteY11" fmla="*/ 833169 h 902190"/>
              <a:gd name="connsiteX12" fmla="*/ 1504950 w 2552700"/>
              <a:gd name="connsiteY12" fmla="*/ 845869 h 902190"/>
              <a:gd name="connsiteX13" fmla="*/ 1593850 w 2552700"/>
              <a:gd name="connsiteY13" fmla="*/ 604569 h 902190"/>
              <a:gd name="connsiteX14" fmla="*/ 1758950 w 2552700"/>
              <a:gd name="connsiteY14" fmla="*/ 629969 h 902190"/>
              <a:gd name="connsiteX15" fmla="*/ 1866900 w 2552700"/>
              <a:gd name="connsiteY15" fmla="*/ 737919 h 902190"/>
              <a:gd name="connsiteX16" fmla="*/ 2028031 w 2552700"/>
              <a:gd name="connsiteY16" fmla="*/ 787131 h 902190"/>
              <a:gd name="connsiteX17" fmla="*/ 2330450 w 2552700"/>
              <a:gd name="connsiteY17" fmla="*/ 642669 h 902190"/>
              <a:gd name="connsiteX18" fmla="*/ 2552700 w 2552700"/>
              <a:gd name="connsiteY18" fmla="*/ 331519 h 902190"/>
              <a:gd name="connsiteX0" fmla="*/ 0 w 2584450"/>
              <a:gd name="connsiteY0" fmla="*/ 318819 h 902190"/>
              <a:gd name="connsiteX1" fmla="*/ 120650 w 2584450"/>
              <a:gd name="connsiteY1" fmla="*/ 356919 h 902190"/>
              <a:gd name="connsiteX2" fmla="*/ 171450 w 2584450"/>
              <a:gd name="connsiteY2" fmla="*/ 496619 h 902190"/>
              <a:gd name="connsiteX3" fmla="*/ 234950 w 2584450"/>
              <a:gd name="connsiteY3" fmla="*/ 649019 h 902190"/>
              <a:gd name="connsiteX4" fmla="*/ 393700 w 2584450"/>
              <a:gd name="connsiteY4" fmla="*/ 629969 h 902190"/>
              <a:gd name="connsiteX5" fmla="*/ 500062 w 2584450"/>
              <a:gd name="connsiteY5" fmla="*/ 135463 h 902190"/>
              <a:gd name="connsiteX6" fmla="*/ 598487 w 2584450"/>
              <a:gd name="connsiteY6" fmla="*/ 2113 h 902190"/>
              <a:gd name="connsiteX7" fmla="*/ 653256 w 2584450"/>
              <a:gd name="connsiteY7" fmla="*/ 209281 h 902190"/>
              <a:gd name="connsiteX8" fmla="*/ 803275 w 2584450"/>
              <a:gd name="connsiteY8" fmla="*/ 273576 h 902190"/>
              <a:gd name="connsiteX9" fmla="*/ 916781 w 2584450"/>
              <a:gd name="connsiteY9" fmla="*/ 122764 h 902190"/>
              <a:gd name="connsiteX10" fmla="*/ 1104900 w 2584450"/>
              <a:gd name="connsiteY10" fmla="*/ 102919 h 902190"/>
              <a:gd name="connsiteX11" fmla="*/ 1301750 w 2584450"/>
              <a:gd name="connsiteY11" fmla="*/ 833169 h 902190"/>
              <a:gd name="connsiteX12" fmla="*/ 1504950 w 2584450"/>
              <a:gd name="connsiteY12" fmla="*/ 845869 h 902190"/>
              <a:gd name="connsiteX13" fmla="*/ 1593850 w 2584450"/>
              <a:gd name="connsiteY13" fmla="*/ 604569 h 902190"/>
              <a:gd name="connsiteX14" fmla="*/ 1758950 w 2584450"/>
              <a:gd name="connsiteY14" fmla="*/ 629969 h 902190"/>
              <a:gd name="connsiteX15" fmla="*/ 1866900 w 2584450"/>
              <a:gd name="connsiteY15" fmla="*/ 737919 h 902190"/>
              <a:gd name="connsiteX16" fmla="*/ 2028031 w 2584450"/>
              <a:gd name="connsiteY16" fmla="*/ 787131 h 902190"/>
              <a:gd name="connsiteX17" fmla="*/ 2330450 w 2584450"/>
              <a:gd name="connsiteY17" fmla="*/ 642669 h 902190"/>
              <a:gd name="connsiteX18" fmla="*/ 2584450 w 2584450"/>
              <a:gd name="connsiteY18" fmla="*/ 102919 h 902190"/>
              <a:gd name="connsiteX0" fmla="*/ 0 w 2584450"/>
              <a:gd name="connsiteY0" fmla="*/ 318819 h 902190"/>
              <a:gd name="connsiteX1" fmla="*/ 120650 w 2584450"/>
              <a:gd name="connsiteY1" fmla="*/ 356919 h 902190"/>
              <a:gd name="connsiteX2" fmla="*/ 171450 w 2584450"/>
              <a:gd name="connsiteY2" fmla="*/ 496619 h 902190"/>
              <a:gd name="connsiteX3" fmla="*/ 234950 w 2584450"/>
              <a:gd name="connsiteY3" fmla="*/ 649019 h 902190"/>
              <a:gd name="connsiteX4" fmla="*/ 393700 w 2584450"/>
              <a:gd name="connsiteY4" fmla="*/ 629969 h 902190"/>
              <a:gd name="connsiteX5" fmla="*/ 500062 w 2584450"/>
              <a:gd name="connsiteY5" fmla="*/ 135463 h 902190"/>
              <a:gd name="connsiteX6" fmla="*/ 598487 w 2584450"/>
              <a:gd name="connsiteY6" fmla="*/ 2113 h 902190"/>
              <a:gd name="connsiteX7" fmla="*/ 653256 w 2584450"/>
              <a:gd name="connsiteY7" fmla="*/ 209281 h 902190"/>
              <a:gd name="connsiteX8" fmla="*/ 803275 w 2584450"/>
              <a:gd name="connsiteY8" fmla="*/ 273576 h 902190"/>
              <a:gd name="connsiteX9" fmla="*/ 916781 w 2584450"/>
              <a:gd name="connsiteY9" fmla="*/ 122764 h 902190"/>
              <a:gd name="connsiteX10" fmla="*/ 1104900 w 2584450"/>
              <a:gd name="connsiteY10" fmla="*/ 102919 h 902190"/>
              <a:gd name="connsiteX11" fmla="*/ 1301750 w 2584450"/>
              <a:gd name="connsiteY11" fmla="*/ 833169 h 902190"/>
              <a:gd name="connsiteX12" fmla="*/ 1504950 w 2584450"/>
              <a:gd name="connsiteY12" fmla="*/ 845869 h 902190"/>
              <a:gd name="connsiteX13" fmla="*/ 1593850 w 2584450"/>
              <a:gd name="connsiteY13" fmla="*/ 604569 h 902190"/>
              <a:gd name="connsiteX14" fmla="*/ 1758950 w 2584450"/>
              <a:gd name="connsiteY14" fmla="*/ 629969 h 902190"/>
              <a:gd name="connsiteX15" fmla="*/ 1866900 w 2584450"/>
              <a:gd name="connsiteY15" fmla="*/ 737919 h 902190"/>
              <a:gd name="connsiteX16" fmla="*/ 2028031 w 2584450"/>
              <a:gd name="connsiteY16" fmla="*/ 787131 h 902190"/>
              <a:gd name="connsiteX17" fmla="*/ 2362200 w 2584450"/>
              <a:gd name="connsiteY17" fmla="*/ 242619 h 902190"/>
              <a:gd name="connsiteX18" fmla="*/ 2584450 w 2584450"/>
              <a:gd name="connsiteY18" fmla="*/ 102919 h 902190"/>
              <a:gd name="connsiteX0" fmla="*/ 0 w 2584450"/>
              <a:gd name="connsiteY0" fmla="*/ 318819 h 902190"/>
              <a:gd name="connsiteX1" fmla="*/ 120650 w 2584450"/>
              <a:gd name="connsiteY1" fmla="*/ 356919 h 902190"/>
              <a:gd name="connsiteX2" fmla="*/ 171450 w 2584450"/>
              <a:gd name="connsiteY2" fmla="*/ 496619 h 902190"/>
              <a:gd name="connsiteX3" fmla="*/ 234950 w 2584450"/>
              <a:gd name="connsiteY3" fmla="*/ 649019 h 902190"/>
              <a:gd name="connsiteX4" fmla="*/ 393700 w 2584450"/>
              <a:gd name="connsiteY4" fmla="*/ 629969 h 902190"/>
              <a:gd name="connsiteX5" fmla="*/ 500062 w 2584450"/>
              <a:gd name="connsiteY5" fmla="*/ 135463 h 902190"/>
              <a:gd name="connsiteX6" fmla="*/ 598487 w 2584450"/>
              <a:gd name="connsiteY6" fmla="*/ 2113 h 902190"/>
              <a:gd name="connsiteX7" fmla="*/ 653256 w 2584450"/>
              <a:gd name="connsiteY7" fmla="*/ 209281 h 902190"/>
              <a:gd name="connsiteX8" fmla="*/ 803275 w 2584450"/>
              <a:gd name="connsiteY8" fmla="*/ 273576 h 902190"/>
              <a:gd name="connsiteX9" fmla="*/ 916781 w 2584450"/>
              <a:gd name="connsiteY9" fmla="*/ 122764 h 902190"/>
              <a:gd name="connsiteX10" fmla="*/ 1104900 w 2584450"/>
              <a:gd name="connsiteY10" fmla="*/ 102919 h 902190"/>
              <a:gd name="connsiteX11" fmla="*/ 1301750 w 2584450"/>
              <a:gd name="connsiteY11" fmla="*/ 833169 h 902190"/>
              <a:gd name="connsiteX12" fmla="*/ 1504950 w 2584450"/>
              <a:gd name="connsiteY12" fmla="*/ 845869 h 902190"/>
              <a:gd name="connsiteX13" fmla="*/ 1593850 w 2584450"/>
              <a:gd name="connsiteY13" fmla="*/ 604569 h 902190"/>
              <a:gd name="connsiteX14" fmla="*/ 1758950 w 2584450"/>
              <a:gd name="connsiteY14" fmla="*/ 629969 h 902190"/>
              <a:gd name="connsiteX15" fmla="*/ 1866900 w 2584450"/>
              <a:gd name="connsiteY15" fmla="*/ 737919 h 902190"/>
              <a:gd name="connsiteX16" fmla="*/ 2085181 w 2584450"/>
              <a:gd name="connsiteY16" fmla="*/ 361681 h 902190"/>
              <a:gd name="connsiteX17" fmla="*/ 2362200 w 2584450"/>
              <a:gd name="connsiteY17" fmla="*/ 242619 h 902190"/>
              <a:gd name="connsiteX18" fmla="*/ 2584450 w 2584450"/>
              <a:gd name="connsiteY18" fmla="*/ 102919 h 902190"/>
              <a:gd name="connsiteX0" fmla="*/ 0 w 2584450"/>
              <a:gd name="connsiteY0" fmla="*/ 318819 h 902190"/>
              <a:gd name="connsiteX1" fmla="*/ 120650 w 2584450"/>
              <a:gd name="connsiteY1" fmla="*/ 356919 h 902190"/>
              <a:gd name="connsiteX2" fmla="*/ 171450 w 2584450"/>
              <a:gd name="connsiteY2" fmla="*/ 496619 h 902190"/>
              <a:gd name="connsiteX3" fmla="*/ 234950 w 2584450"/>
              <a:gd name="connsiteY3" fmla="*/ 649019 h 902190"/>
              <a:gd name="connsiteX4" fmla="*/ 393700 w 2584450"/>
              <a:gd name="connsiteY4" fmla="*/ 629969 h 902190"/>
              <a:gd name="connsiteX5" fmla="*/ 500062 w 2584450"/>
              <a:gd name="connsiteY5" fmla="*/ 135463 h 902190"/>
              <a:gd name="connsiteX6" fmla="*/ 598487 w 2584450"/>
              <a:gd name="connsiteY6" fmla="*/ 2113 h 902190"/>
              <a:gd name="connsiteX7" fmla="*/ 653256 w 2584450"/>
              <a:gd name="connsiteY7" fmla="*/ 209281 h 902190"/>
              <a:gd name="connsiteX8" fmla="*/ 803275 w 2584450"/>
              <a:gd name="connsiteY8" fmla="*/ 273576 h 902190"/>
              <a:gd name="connsiteX9" fmla="*/ 916781 w 2584450"/>
              <a:gd name="connsiteY9" fmla="*/ 122764 h 902190"/>
              <a:gd name="connsiteX10" fmla="*/ 1104900 w 2584450"/>
              <a:gd name="connsiteY10" fmla="*/ 102919 h 902190"/>
              <a:gd name="connsiteX11" fmla="*/ 1301750 w 2584450"/>
              <a:gd name="connsiteY11" fmla="*/ 833169 h 902190"/>
              <a:gd name="connsiteX12" fmla="*/ 1504950 w 2584450"/>
              <a:gd name="connsiteY12" fmla="*/ 845869 h 902190"/>
              <a:gd name="connsiteX13" fmla="*/ 1593850 w 2584450"/>
              <a:gd name="connsiteY13" fmla="*/ 604569 h 902190"/>
              <a:gd name="connsiteX14" fmla="*/ 1758950 w 2584450"/>
              <a:gd name="connsiteY14" fmla="*/ 629969 h 902190"/>
              <a:gd name="connsiteX15" fmla="*/ 1905000 w 2584450"/>
              <a:gd name="connsiteY15" fmla="*/ 261669 h 902190"/>
              <a:gd name="connsiteX16" fmla="*/ 2085181 w 2584450"/>
              <a:gd name="connsiteY16" fmla="*/ 361681 h 902190"/>
              <a:gd name="connsiteX17" fmla="*/ 2362200 w 2584450"/>
              <a:gd name="connsiteY17" fmla="*/ 242619 h 902190"/>
              <a:gd name="connsiteX18" fmla="*/ 2584450 w 2584450"/>
              <a:gd name="connsiteY18" fmla="*/ 102919 h 902190"/>
              <a:gd name="connsiteX0" fmla="*/ 0 w 2584450"/>
              <a:gd name="connsiteY0" fmla="*/ 318819 h 902190"/>
              <a:gd name="connsiteX1" fmla="*/ 120650 w 2584450"/>
              <a:gd name="connsiteY1" fmla="*/ 356919 h 902190"/>
              <a:gd name="connsiteX2" fmla="*/ 171450 w 2584450"/>
              <a:gd name="connsiteY2" fmla="*/ 496619 h 902190"/>
              <a:gd name="connsiteX3" fmla="*/ 234950 w 2584450"/>
              <a:gd name="connsiteY3" fmla="*/ 649019 h 902190"/>
              <a:gd name="connsiteX4" fmla="*/ 393700 w 2584450"/>
              <a:gd name="connsiteY4" fmla="*/ 629969 h 902190"/>
              <a:gd name="connsiteX5" fmla="*/ 500062 w 2584450"/>
              <a:gd name="connsiteY5" fmla="*/ 135463 h 902190"/>
              <a:gd name="connsiteX6" fmla="*/ 598487 w 2584450"/>
              <a:gd name="connsiteY6" fmla="*/ 2113 h 902190"/>
              <a:gd name="connsiteX7" fmla="*/ 653256 w 2584450"/>
              <a:gd name="connsiteY7" fmla="*/ 209281 h 902190"/>
              <a:gd name="connsiteX8" fmla="*/ 803275 w 2584450"/>
              <a:gd name="connsiteY8" fmla="*/ 273576 h 902190"/>
              <a:gd name="connsiteX9" fmla="*/ 916781 w 2584450"/>
              <a:gd name="connsiteY9" fmla="*/ 122764 h 902190"/>
              <a:gd name="connsiteX10" fmla="*/ 1104900 w 2584450"/>
              <a:gd name="connsiteY10" fmla="*/ 102919 h 902190"/>
              <a:gd name="connsiteX11" fmla="*/ 1301750 w 2584450"/>
              <a:gd name="connsiteY11" fmla="*/ 833169 h 902190"/>
              <a:gd name="connsiteX12" fmla="*/ 1504950 w 2584450"/>
              <a:gd name="connsiteY12" fmla="*/ 845869 h 902190"/>
              <a:gd name="connsiteX13" fmla="*/ 1593850 w 2584450"/>
              <a:gd name="connsiteY13" fmla="*/ 604569 h 902190"/>
              <a:gd name="connsiteX14" fmla="*/ 1746250 w 2584450"/>
              <a:gd name="connsiteY14" fmla="*/ 179119 h 902190"/>
              <a:gd name="connsiteX15" fmla="*/ 1905000 w 2584450"/>
              <a:gd name="connsiteY15" fmla="*/ 261669 h 902190"/>
              <a:gd name="connsiteX16" fmla="*/ 2085181 w 2584450"/>
              <a:gd name="connsiteY16" fmla="*/ 361681 h 902190"/>
              <a:gd name="connsiteX17" fmla="*/ 2362200 w 2584450"/>
              <a:gd name="connsiteY17" fmla="*/ 242619 h 902190"/>
              <a:gd name="connsiteX18" fmla="*/ 2584450 w 2584450"/>
              <a:gd name="connsiteY18" fmla="*/ 102919 h 902190"/>
              <a:gd name="connsiteX0" fmla="*/ 0 w 2584450"/>
              <a:gd name="connsiteY0" fmla="*/ 318819 h 930559"/>
              <a:gd name="connsiteX1" fmla="*/ 120650 w 2584450"/>
              <a:gd name="connsiteY1" fmla="*/ 356919 h 930559"/>
              <a:gd name="connsiteX2" fmla="*/ 171450 w 2584450"/>
              <a:gd name="connsiteY2" fmla="*/ 496619 h 930559"/>
              <a:gd name="connsiteX3" fmla="*/ 234950 w 2584450"/>
              <a:gd name="connsiteY3" fmla="*/ 649019 h 930559"/>
              <a:gd name="connsiteX4" fmla="*/ 393700 w 2584450"/>
              <a:gd name="connsiteY4" fmla="*/ 629969 h 930559"/>
              <a:gd name="connsiteX5" fmla="*/ 500062 w 2584450"/>
              <a:gd name="connsiteY5" fmla="*/ 135463 h 930559"/>
              <a:gd name="connsiteX6" fmla="*/ 598487 w 2584450"/>
              <a:gd name="connsiteY6" fmla="*/ 2113 h 930559"/>
              <a:gd name="connsiteX7" fmla="*/ 653256 w 2584450"/>
              <a:gd name="connsiteY7" fmla="*/ 209281 h 930559"/>
              <a:gd name="connsiteX8" fmla="*/ 803275 w 2584450"/>
              <a:gd name="connsiteY8" fmla="*/ 273576 h 930559"/>
              <a:gd name="connsiteX9" fmla="*/ 916781 w 2584450"/>
              <a:gd name="connsiteY9" fmla="*/ 122764 h 930559"/>
              <a:gd name="connsiteX10" fmla="*/ 1104900 w 2584450"/>
              <a:gd name="connsiteY10" fmla="*/ 102919 h 930559"/>
              <a:gd name="connsiteX11" fmla="*/ 1301750 w 2584450"/>
              <a:gd name="connsiteY11" fmla="*/ 833169 h 930559"/>
              <a:gd name="connsiteX12" fmla="*/ 1504950 w 2584450"/>
              <a:gd name="connsiteY12" fmla="*/ 845869 h 930559"/>
              <a:gd name="connsiteX13" fmla="*/ 1651000 w 2584450"/>
              <a:gd name="connsiteY13" fmla="*/ 121969 h 930559"/>
              <a:gd name="connsiteX14" fmla="*/ 1746250 w 2584450"/>
              <a:gd name="connsiteY14" fmla="*/ 179119 h 930559"/>
              <a:gd name="connsiteX15" fmla="*/ 1905000 w 2584450"/>
              <a:gd name="connsiteY15" fmla="*/ 261669 h 930559"/>
              <a:gd name="connsiteX16" fmla="*/ 2085181 w 2584450"/>
              <a:gd name="connsiteY16" fmla="*/ 361681 h 930559"/>
              <a:gd name="connsiteX17" fmla="*/ 2362200 w 2584450"/>
              <a:gd name="connsiteY17" fmla="*/ 242619 h 930559"/>
              <a:gd name="connsiteX18" fmla="*/ 2584450 w 2584450"/>
              <a:gd name="connsiteY18" fmla="*/ 102919 h 930559"/>
              <a:gd name="connsiteX0" fmla="*/ 0 w 2584450"/>
              <a:gd name="connsiteY0" fmla="*/ 318819 h 930559"/>
              <a:gd name="connsiteX1" fmla="*/ 120650 w 2584450"/>
              <a:gd name="connsiteY1" fmla="*/ 356919 h 930559"/>
              <a:gd name="connsiteX2" fmla="*/ 171450 w 2584450"/>
              <a:gd name="connsiteY2" fmla="*/ 496619 h 930559"/>
              <a:gd name="connsiteX3" fmla="*/ 234950 w 2584450"/>
              <a:gd name="connsiteY3" fmla="*/ 649019 h 930559"/>
              <a:gd name="connsiteX4" fmla="*/ 393700 w 2584450"/>
              <a:gd name="connsiteY4" fmla="*/ 629969 h 930559"/>
              <a:gd name="connsiteX5" fmla="*/ 500062 w 2584450"/>
              <a:gd name="connsiteY5" fmla="*/ 135463 h 930559"/>
              <a:gd name="connsiteX6" fmla="*/ 598487 w 2584450"/>
              <a:gd name="connsiteY6" fmla="*/ 2113 h 930559"/>
              <a:gd name="connsiteX7" fmla="*/ 653256 w 2584450"/>
              <a:gd name="connsiteY7" fmla="*/ 209281 h 930559"/>
              <a:gd name="connsiteX8" fmla="*/ 803275 w 2584450"/>
              <a:gd name="connsiteY8" fmla="*/ 273576 h 930559"/>
              <a:gd name="connsiteX9" fmla="*/ 916781 w 2584450"/>
              <a:gd name="connsiteY9" fmla="*/ 122764 h 930559"/>
              <a:gd name="connsiteX10" fmla="*/ 1104900 w 2584450"/>
              <a:gd name="connsiteY10" fmla="*/ 102919 h 930559"/>
              <a:gd name="connsiteX11" fmla="*/ 1301750 w 2584450"/>
              <a:gd name="connsiteY11" fmla="*/ 833169 h 930559"/>
              <a:gd name="connsiteX12" fmla="*/ 1504950 w 2584450"/>
              <a:gd name="connsiteY12" fmla="*/ 845869 h 930559"/>
              <a:gd name="connsiteX13" fmla="*/ 1651000 w 2584450"/>
              <a:gd name="connsiteY13" fmla="*/ 121969 h 930559"/>
              <a:gd name="connsiteX14" fmla="*/ 1746250 w 2584450"/>
              <a:gd name="connsiteY14" fmla="*/ 179119 h 930559"/>
              <a:gd name="connsiteX15" fmla="*/ 1905000 w 2584450"/>
              <a:gd name="connsiteY15" fmla="*/ 261669 h 930559"/>
              <a:gd name="connsiteX16" fmla="*/ 2085181 w 2584450"/>
              <a:gd name="connsiteY16" fmla="*/ 361681 h 930559"/>
              <a:gd name="connsiteX17" fmla="*/ 2362200 w 2584450"/>
              <a:gd name="connsiteY17" fmla="*/ 242619 h 930559"/>
              <a:gd name="connsiteX18" fmla="*/ 2584450 w 2584450"/>
              <a:gd name="connsiteY18" fmla="*/ 102919 h 930559"/>
              <a:gd name="connsiteX0" fmla="*/ 0 w 2584450"/>
              <a:gd name="connsiteY0" fmla="*/ 318819 h 932711"/>
              <a:gd name="connsiteX1" fmla="*/ 120650 w 2584450"/>
              <a:gd name="connsiteY1" fmla="*/ 356919 h 932711"/>
              <a:gd name="connsiteX2" fmla="*/ 171450 w 2584450"/>
              <a:gd name="connsiteY2" fmla="*/ 496619 h 932711"/>
              <a:gd name="connsiteX3" fmla="*/ 234950 w 2584450"/>
              <a:gd name="connsiteY3" fmla="*/ 649019 h 932711"/>
              <a:gd name="connsiteX4" fmla="*/ 393700 w 2584450"/>
              <a:gd name="connsiteY4" fmla="*/ 629969 h 932711"/>
              <a:gd name="connsiteX5" fmla="*/ 500062 w 2584450"/>
              <a:gd name="connsiteY5" fmla="*/ 135463 h 932711"/>
              <a:gd name="connsiteX6" fmla="*/ 598487 w 2584450"/>
              <a:gd name="connsiteY6" fmla="*/ 2113 h 932711"/>
              <a:gd name="connsiteX7" fmla="*/ 653256 w 2584450"/>
              <a:gd name="connsiteY7" fmla="*/ 209281 h 932711"/>
              <a:gd name="connsiteX8" fmla="*/ 803275 w 2584450"/>
              <a:gd name="connsiteY8" fmla="*/ 273576 h 932711"/>
              <a:gd name="connsiteX9" fmla="*/ 916781 w 2584450"/>
              <a:gd name="connsiteY9" fmla="*/ 122764 h 932711"/>
              <a:gd name="connsiteX10" fmla="*/ 1092993 w 2584450"/>
              <a:gd name="connsiteY10" fmla="*/ 67201 h 932711"/>
              <a:gd name="connsiteX11" fmla="*/ 1301750 w 2584450"/>
              <a:gd name="connsiteY11" fmla="*/ 833169 h 932711"/>
              <a:gd name="connsiteX12" fmla="*/ 1504950 w 2584450"/>
              <a:gd name="connsiteY12" fmla="*/ 845869 h 932711"/>
              <a:gd name="connsiteX13" fmla="*/ 1651000 w 2584450"/>
              <a:gd name="connsiteY13" fmla="*/ 121969 h 932711"/>
              <a:gd name="connsiteX14" fmla="*/ 1746250 w 2584450"/>
              <a:gd name="connsiteY14" fmla="*/ 179119 h 932711"/>
              <a:gd name="connsiteX15" fmla="*/ 1905000 w 2584450"/>
              <a:gd name="connsiteY15" fmla="*/ 261669 h 932711"/>
              <a:gd name="connsiteX16" fmla="*/ 2085181 w 2584450"/>
              <a:gd name="connsiteY16" fmla="*/ 361681 h 932711"/>
              <a:gd name="connsiteX17" fmla="*/ 2362200 w 2584450"/>
              <a:gd name="connsiteY17" fmla="*/ 242619 h 932711"/>
              <a:gd name="connsiteX18" fmla="*/ 2584450 w 2584450"/>
              <a:gd name="connsiteY18" fmla="*/ 102919 h 932711"/>
              <a:gd name="connsiteX0" fmla="*/ 0 w 2584450"/>
              <a:gd name="connsiteY0" fmla="*/ 318819 h 932711"/>
              <a:gd name="connsiteX1" fmla="*/ 120650 w 2584450"/>
              <a:gd name="connsiteY1" fmla="*/ 356919 h 932711"/>
              <a:gd name="connsiteX2" fmla="*/ 171450 w 2584450"/>
              <a:gd name="connsiteY2" fmla="*/ 496619 h 932711"/>
              <a:gd name="connsiteX3" fmla="*/ 234950 w 2584450"/>
              <a:gd name="connsiteY3" fmla="*/ 649019 h 932711"/>
              <a:gd name="connsiteX4" fmla="*/ 393700 w 2584450"/>
              <a:gd name="connsiteY4" fmla="*/ 629969 h 932711"/>
              <a:gd name="connsiteX5" fmla="*/ 500062 w 2584450"/>
              <a:gd name="connsiteY5" fmla="*/ 135463 h 932711"/>
              <a:gd name="connsiteX6" fmla="*/ 598487 w 2584450"/>
              <a:gd name="connsiteY6" fmla="*/ 2113 h 932711"/>
              <a:gd name="connsiteX7" fmla="*/ 653256 w 2584450"/>
              <a:gd name="connsiteY7" fmla="*/ 209281 h 932711"/>
              <a:gd name="connsiteX8" fmla="*/ 803275 w 2584450"/>
              <a:gd name="connsiteY8" fmla="*/ 273576 h 932711"/>
              <a:gd name="connsiteX9" fmla="*/ 916781 w 2584450"/>
              <a:gd name="connsiteY9" fmla="*/ 122764 h 932711"/>
              <a:gd name="connsiteX10" fmla="*/ 1092993 w 2584450"/>
              <a:gd name="connsiteY10" fmla="*/ 67201 h 932711"/>
              <a:gd name="connsiteX11" fmla="*/ 1301750 w 2584450"/>
              <a:gd name="connsiteY11" fmla="*/ 833169 h 932711"/>
              <a:gd name="connsiteX12" fmla="*/ 1504950 w 2584450"/>
              <a:gd name="connsiteY12" fmla="*/ 845869 h 932711"/>
              <a:gd name="connsiteX13" fmla="*/ 1651000 w 2584450"/>
              <a:gd name="connsiteY13" fmla="*/ 121969 h 932711"/>
              <a:gd name="connsiteX14" fmla="*/ 1746250 w 2584450"/>
              <a:gd name="connsiteY14" fmla="*/ 179119 h 932711"/>
              <a:gd name="connsiteX15" fmla="*/ 1905000 w 2584450"/>
              <a:gd name="connsiteY15" fmla="*/ 261669 h 932711"/>
              <a:gd name="connsiteX16" fmla="*/ 2085181 w 2584450"/>
              <a:gd name="connsiteY16" fmla="*/ 361681 h 932711"/>
              <a:gd name="connsiteX17" fmla="*/ 2362200 w 2584450"/>
              <a:gd name="connsiteY17" fmla="*/ 242619 h 932711"/>
              <a:gd name="connsiteX18" fmla="*/ 2584450 w 2584450"/>
              <a:gd name="connsiteY18" fmla="*/ 102919 h 932711"/>
              <a:gd name="connsiteX0" fmla="*/ 0 w 2584450"/>
              <a:gd name="connsiteY0" fmla="*/ 318819 h 932711"/>
              <a:gd name="connsiteX1" fmla="*/ 120650 w 2584450"/>
              <a:gd name="connsiteY1" fmla="*/ 356919 h 932711"/>
              <a:gd name="connsiteX2" fmla="*/ 171450 w 2584450"/>
              <a:gd name="connsiteY2" fmla="*/ 496619 h 932711"/>
              <a:gd name="connsiteX3" fmla="*/ 234950 w 2584450"/>
              <a:gd name="connsiteY3" fmla="*/ 649019 h 932711"/>
              <a:gd name="connsiteX4" fmla="*/ 393700 w 2584450"/>
              <a:gd name="connsiteY4" fmla="*/ 629969 h 932711"/>
              <a:gd name="connsiteX5" fmla="*/ 500062 w 2584450"/>
              <a:gd name="connsiteY5" fmla="*/ 135463 h 932711"/>
              <a:gd name="connsiteX6" fmla="*/ 598487 w 2584450"/>
              <a:gd name="connsiteY6" fmla="*/ 2113 h 932711"/>
              <a:gd name="connsiteX7" fmla="*/ 653256 w 2584450"/>
              <a:gd name="connsiteY7" fmla="*/ 209281 h 932711"/>
              <a:gd name="connsiteX8" fmla="*/ 803275 w 2584450"/>
              <a:gd name="connsiteY8" fmla="*/ 273576 h 932711"/>
              <a:gd name="connsiteX9" fmla="*/ 935831 w 2584450"/>
              <a:gd name="connsiteY9" fmla="*/ 132289 h 932711"/>
              <a:gd name="connsiteX10" fmla="*/ 1092993 w 2584450"/>
              <a:gd name="connsiteY10" fmla="*/ 67201 h 932711"/>
              <a:gd name="connsiteX11" fmla="*/ 1301750 w 2584450"/>
              <a:gd name="connsiteY11" fmla="*/ 833169 h 932711"/>
              <a:gd name="connsiteX12" fmla="*/ 1504950 w 2584450"/>
              <a:gd name="connsiteY12" fmla="*/ 845869 h 932711"/>
              <a:gd name="connsiteX13" fmla="*/ 1651000 w 2584450"/>
              <a:gd name="connsiteY13" fmla="*/ 121969 h 932711"/>
              <a:gd name="connsiteX14" fmla="*/ 1746250 w 2584450"/>
              <a:gd name="connsiteY14" fmla="*/ 179119 h 932711"/>
              <a:gd name="connsiteX15" fmla="*/ 1905000 w 2584450"/>
              <a:gd name="connsiteY15" fmla="*/ 261669 h 932711"/>
              <a:gd name="connsiteX16" fmla="*/ 2085181 w 2584450"/>
              <a:gd name="connsiteY16" fmla="*/ 361681 h 932711"/>
              <a:gd name="connsiteX17" fmla="*/ 2362200 w 2584450"/>
              <a:gd name="connsiteY17" fmla="*/ 242619 h 932711"/>
              <a:gd name="connsiteX18" fmla="*/ 2584450 w 2584450"/>
              <a:gd name="connsiteY18" fmla="*/ 102919 h 932711"/>
              <a:gd name="connsiteX0" fmla="*/ 0 w 2584450"/>
              <a:gd name="connsiteY0" fmla="*/ 318819 h 932711"/>
              <a:gd name="connsiteX1" fmla="*/ 120650 w 2584450"/>
              <a:gd name="connsiteY1" fmla="*/ 356919 h 932711"/>
              <a:gd name="connsiteX2" fmla="*/ 171450 w 2584450"/>
              <a:gd name="connsiteY2" fmla="*/ 496619 h 932711"/>
              <a:gd name="connsiteX3" fmla="*/ 234950 w 2584450"/>
              <a:gd name="connsiteY3" fmla="*/ 649019 h 932711"/>
              <a:gd name="connsiteX4" fmla="*/ 393700 w 2584450"/>
              <a:gd name="connsiteY4" fmla="*/ 629969 h 932711"/>
              <a:gd name="connsiteX5" fmla="*/ 500062 w 2584450"/>
              <a:gd name="connsiteY5" fmla="*/ 135463 h 932711"/>
              <a:gd name="connsiteX6" fmla="*/ 598487 w 2584450"/>
              <a:gd name="connsiteY6" fmla="*/ 2113 h 932711"/>
              <a:gd name="connsiteX7" fmla="*/ 653256 w 2584450"/>
              <a:gd name="connsiteY7" fmla="*/ 209281 h 932711"/>
              <a:gd name="connsiteX8" fmla="*/ 803275 w 2584450"/>
              <a:gd name="connsiteY8" fmla="*/ 273576 h 932711"/>
              <a:gd name="connsiteX9" fmla="*/ 935831 w 2584450"/>
              <a:gd name="connsiteY9" fmla="*/ 132289 h 932711"/>
              <a:gd name="connsiteX10" fmla="*/ 1092993 w 2584450"/>
              <a:gd name="connsiteY10" fmla="*/ 67201 h 932711"/>
              <a:gd name="connsiteX11" fmla="*/ 1301750 w 2584450"/>
              <a:gd name="connsiteY11" fmla="*/ 833169 h 932711"/>
              <a:gd name="connsiteX12" fmla="*/ 1504950 w 2584450"/>
              <a:gd name="connsiteY12" fmla="*/ 845869 h 932711"/>
              <a:gd name="connsiteX13" fmla="*/ 1651000 w 2584450"/>
              <a:gd name="connsiteY13" fmla="*/ 121969 h 932711"/>
              <a:gd name="connsiteX14" fmla="*/ 1746250 w 2584450"/>
              <a:gd name="connsiteY14" fmla="*/ 179119 h 932711"/>
              <a:gd name="connsiteX15" fmla="*/ 1905000 w 2584450"/>
              <a:gd name="connsiteY15" fmla="*/ 261669 h 932711"/>
              <a:gd name="connsiteX16" fmla="*/ 2085181 w 2584450"/>
              <a:gd name="connsiteY16" fmla="*/ 361681 h 932711"/>
              <a:gd name="connsiteX17" fmla="*/ 2362200 w 2584450"/>
              <a:gd name="connsiteY17" fmla="*/ 242619 h 932711"/>
              <a:gd name="connsiteX18" fmla="*/ 2584450 w 2584450"/>
              <a:gd name="connsiteY18" fmla="*/ 102919 h 932711"/>
              <a:gd name="connsiteX0" fmla="*/ 0 w 2584450"/>
              <a:gd name="connsiteY0" fmla="*/ 318819 h 932711"/>
              <a:gd name="connsiteX1" fmla="*/ 120650 w 2584450"/>
              <a:gd name="connsiteY1" fmla="*/ 356919 h 932711"/>
              <a:gd name="connsiteX2" fmla="*/ 171450 w 2584450"/>
              <a:gd name="connsiteY2" fmla="*/ 496619 h 932711"/>
              <a:gd name="connsiteX3" fmla="*/ 234950 w 2584450"/>
              <a:gd name="connsiteY3" fmla="*/ 649019 h 932711"/>
              <a:gd name="connsiteX4" fmla="*/ 393700 w 2584450"/>
              <a:gd name="connsiteY4" fmla="*/ 629969 h 932711"/>
              <a:gd name="connsiteX5" fmla="*/ 500062 w 2584450"/>
              <a:gd name="connsiteY5" fmla="*/ 135463 h 932711"/>
              <a:gd name="connsiteX6" fmla="*/ 598487 w 2584450"/>
              <a:gd name="connsiteY6" fmla="*/ 2113 h 932711"/>
              <a:gd name="connsiteX7" fmla="*/ 653256 w 2584450"/>
              <a:gd name="connsiteY7" fmla="*/ 209281 h 932711"/>
              <a:gd name="connsiteX8" fmla="*/ 803275 w 2584450"/>
              <a:gd name="connsiteY8" fmla="*/ 273576 h 932711"/>
              <a:gd name="connsiteX9" fmla="*/ 935831 w 2584450"/>
              <a:gd name="connsiteY9" fmla="*/ 132289 h 932711"/>
              <a:gd name="connsiteX10" fmla="*/ 1092993 w 2584450"/>
              <a:gd name="connsiteY10" fmla="*/ 67201 h 932711"/>
              <a:gd name="connsiteX11" fmla="*/ 1301750 w 2584450"/>
              <a:gd name="connsiteY11" fmla="*/ 833169 h 932711"/>
              <a:gd name="connsiteX12" fmla="*/ 1504950 w 2584450"/>
              <a:gd name="connsiteY12" fmla="*/ 845869 h 932711"/>
              <a:gd name="connsiteX13" fmla="*/ 1651000 w 2584450"/>
              <a:gd name="connsiteY13" fmla="*/ 121969 h 932711"/>
              <a:gd name="connsiteX14" fmla="*/ 1746250 w 2584450"/>
              <a:gd name="connsiteY14" fmla="*/ 179119 h 932711"/>
              <a:gd name="connsiteX15" fmla="*/ 1905000 w 2584450"/>
              <a:gd name="connsiteY15" fmla="*/ 261669 h 932711"/>
              <a:gd name="connsiteX16" fmla="*/ 2085181 w 2584450"/>
              <a:gd name="connsiteY16" fmla="*/ 361681 h 932711"/>
              <a:gd name="connsiteX17" fmla="*/ 2362200 w 2584450"/>
              <a:gd name="connsiteY17" fmla="*/ 242619 h 932711"/>
              <a:gd name="connsiteX18" fmla="*/ 2584450 w 2584450"/>
              <a:gd name="connsiteY18" fmla="*/ 102919 h 932711"/>
              <a:gd name="connsiteX0" fmla="*/ 0 w 2584450"/>
              <a:gd name="connsiteY0" fmla="*/ 317209 h 931101"/>
              <a:gd name="connsiteX1" fmla="*/ 120650 w 2584450"/>
              <a:gd name="connsiteY1" fmla="*/ 355309 h 931101"/>
              <a:gd name="connsiteX2" fmla="*/ 171450 w 2584450"/>
              <a:gd name="connsiteY2" fmla="*/ 495009 h 931101"/>
              <a:gd name="connsiteX3" fmla="*/ 234950 w 2584450"/>
              <a:gd name="connsiteY3" fmla="*/ 647409 h 931101"/>
              <a:gd name="connsiteX4" fmla="*/ 393700 w 2584450"/>
              <a:gd name="connsiteY4" fmla="*/ 628359 h 931101"/>
              <a:gd name="connsiteX5" fmla="*/ 500062 w 2584450"/>
              <a:gd name="connsiteY5" fmla="*/ 133853 h 931101"/>
              <a:gd name="connsiteX6" fmla="*/ 598487 w 2584450"/>
              <a:gd name="connsiteY6" fmla="*/ 503 h 931101"/>
              <a:gd name="connsiteX7" fmla="*/ 669924 w 2584450"/>
              <a:gd name="connsiteY7" fmla="*/ 164808 h 931101"/>
              <a:gd name="connsiteX8" fmla="*/ 803275 w 2584450"/>
              <a:gd name="connsiteY8" fmla="*/ 271966 h 931101"/>
              <a:gd name="connsiteX9" fmla="*/ 935831 w 2584450"/>
              <a:gd name="connsiteY9" fmla="*/ 130679 h 931101"/>
              <a:gd name="connsiteX10" fmla="*/ 1092993 w 2584450"/>
              <a:gd name="connsiteY10" fmla="*/ 65591 h 931101"/>
              <a:gd name="connsiteX11" fmla="*/ 1301750 w 2584450"/>
              <a:gd name="connsiteY11" fmla="*/ 831559 h 931101"/>
              <a:gd name="connsiteX12" fmla="*/ 1504950 w 2584450"/>
              <a:gd name="connsiteY12" fmla="*/ 844259 h 931101"/>
              <a:gd name="connsiteX13" fmla="*/ 1651000 w 2584450"/>
              <a:gd name="connsiteY13" fmla="*/ 120359 h 931101"/>
              <a:gd name="connsiteX14" fmla="*/ 1746250 w 2584450"/>
              <a:gd name="connsiteY14" fmla="*/ 177509 h 931101"/>
              <a:gd name="connsiteX15" fmla="*/ 1905000 w 2584450"/>
              <a:gd name="connsiteY15" fmla="*/ 260059 h 931101"/>
              <a:gd name="connsiteX16" fmla="*/ 2085181 w 2584450"/>
              <a:gd name="connsiteY16" fmla="*/ 360071 h 931101"/>
              <a:gd name="connsiteX17" fmla="*/ 2362200 w 2584450"/>
              <a:gd name="connsiteY17" fmla="*/ 241009 h 931101"/>
              <a:gd name="connsiteX18" fmla="*/ 2584450 w 2584450"/>
              <a:gd name="connsiteY18" fmla="*/ 101309 h 931101"/>
              <a:gd name="connsiteX0" fmla="*/ 0 w 2584450"/>
              <a:gd name="connsiteY0" fmla="*/ 317209 h 931101"/>
              <a:gd name="connsiteX1" fmla="*/ 120650 w 2584450"/>
              <a:gd name="connsiteY1" fmla="*/ 355309 h 931101"/>
              <a:gd name="connsiteX2" fmla="*/ 171450 w 2584450"/>
              <a:gd name="connsiteY2" fmla="*/ 495009 h 931101"/>
              <a:gd name="connsiteX3" fmla="*/ 234950 w 2584450"/>
              <a:gd name="connsiteY3" fmla="*/ 647409 h 931101"/>
              <a:gd name="connsiteX4" fmla="*/ 393700 w 2584450"/>
              <a:gd name="connsiteY4" fmla="*/ 628359 h 931101"/>
              <a:gd name="connsiteX5" fmla="*/ 500062 w 2584450"/>
              <a:gd name="connsiteY5" fmla="*/ 133853 h 931101"/>
              <a:gd name="connsiteX6" fmla="*/ 598487 w 2584450"/>
              <a:gd name="connsiteY6" fmla="*/ 503 h 931101"/>
              <a:gd name="connsiteX7" fmla="*/ 669924 w 2584450"/>
              <a:gd name="connsiteY7" fmla="*/ 164808 h 931101"/>
              <a:gd name="connsiteX8" fmla="*/ 803275 w 2584450"/>
              <a:gd name="connsiteY8" fmla="*/ 271966 h 931101"/>
              <a:gd name="connsiteX9" fmla="*/ 935831 w 2584450"/>
              <a:gd name="connsiteY9" fmla="*/ 130679 h 931101"/>
              <a:gd name="connsiteX10" fmla="*/ 1092993 w 2584450"/>
              <a:gd name="connsiteY10" fmla="*/ 65591 h 931101"/>
              <a:gd name="connsiteX11" fmla="*/ 1301750 w 2584450"/>
              <a:gd name="connsiteY11" fmla="*/ 831559 h 931101"/>
              <a:gd name="connsiteX12" fmla="*/ 1504950 w 2584450"/>
              <a:gd name="connsiteY12" fmla="*/ 844259 h 931101"/>
              <a:gd name="connsiteX13" fmla="*/ 1651000 w 2584450"/>
              <a:gd name="connsiteY13" fmla="*/ 120359 h 931101"/>
              <a:gd name="connsiteX14" fmla="*/ 1746250 w 2584450"/>
              <a:gd name="connsiteY14" fmla="*/ 177509 h 931101"/>
              <a:gd name="connsiteX15" fmla="*/ 1905000 w 2584450"/>
              <a:gd name="connsiteY15" fmla="*/ 260059 h 931101"/>
              <a:gd name="connsiteX16" fmla="*/ 2085181 w 2584450"/>
              <a:gd name="connsiteY16" fmla="*/ 360071 h 931101"/>
              <a:gd name="connsiteX17" fmla="*/ 2362200 w 2584450"/>
              <a:gd name="connsiteY17" fmla="*/ 241009 h 931101"/>
              <a:gd name="connsiteX18" fmla="*/ 2584450 w 2584450"/>
              <a:gd name="connsiteY18" fmla="*/ 101309 h 931101"/>
              <a:gd name="connsiteX0" fmla="*/ 0 w 2584450"/>
              <a:gd name="connsiteY0" fmla="*/ 317209 h 931101"/>
              <a:gd name="connsiteX1" fmla="*/ 120650 w 2584450"/>
              <a:gd name="connsiteY1" fmla="*/ 355309 h 931101"/>
              <a:gd name="connsiteX2" fmla="*/ 171450 w 2584450"/>
              <a:gd name="connsiteY2" fmla="*/ 495009 h 931101"/>
              <a:gd name="connsiteX3" fmla="*/ 234950 w 2584450"/>
              <a:gd name="connsiteY3" fmla="*/ 647409 h 931101"/>
              <a:gd name="connsiteX4" fmla="*/ 393700 w 2584450"/>
              <a:gd name="connsiteY4" fmla="*/ 628359 h 931101"/>
              <a:gd name="connsiteX5" fmla="*/ 500062 w 2584450"/>
              <a:gd name="connsiteY5" fmla="*/ 133853 h 931101"/>
              <a:gd name="connsiteX6" fmla="*/ 598487 w 2584450"/>
              <a:gd name="connsiteY6" fmla="*/ 503 h 931101"/>
              <a:gd name="connsiteX7" fmla="*/ 669924 w 2584450"/>
              <a:gd name="connsiteY7" fmla="*/ 164808 h 931101"/>
              <a:gd name="connsiteX8" fmla="*/ 781844 w 2584450"/>
              <a:gd name="connsiteY8" fmla="*/ 264822 h 931101"/>
              <a:gd name="connsiteX9" fmla="*/ 935831 w 2584450"/>
              <a:gd name="connsiteY9" fmla="*/ 130679 h 931101"/>
              <a:gd name="connsiteX10" fmla="*/ 1092993 w 2584450"/>
              <a:gd name="connsiteY10" fmla="*/ 65591 h 931101"/>
              <a:gd name="connsiteX11" fmla="*/ 1301750 w 2584450"/>
              <a:gd name="connsiteY11" fmla="*/ 831559 h 931101"/>
              <a:gd name="connsiteX12" fmla="*/ 1504950 w 2584450"/>
              <a:gd name="connsiteY12" fmla="*/ 844259 h 931101"/>
              <a:gd name="connsiteX13" fmla="*/ 1651000 w 2584450"/>
              <a:gd name="connsiteY13" fmla="*/ 120359 h 931101"/>
              <a:gd name="connsiteX14" fmla="*/ 1746250 w 2584450"/>
              <a:gd name="connsiteY14" fmla="*/ 177509 h 931101"/>
              <a:gd name="connsiteX15" fmla="*/ 1905000 w 2584450"/>
              <a:gd name="connsiteY15" fmla="*/ 260059 h 931101"/>
              <a:gd name="connsiteX16" fmla="*/ 2085181 w 2584450"/>
              <a:gd name="connsiteY16" fmla="*/ 360071 h 931101"/>
              <a:gd name="connsiteX17" fmla="*/ 2362200 w 2584450"/>
              <a:gd name="connsiteY17" fmla="*/ 241009 h 931101"/>
              <a:gd name="connsiteX18" fmla="*/ 2584450 w 2584450"/>
              <a:gd name="connsiteY18" fmla="*/ 101309 h 931101"/>
              <a:gd name="connsiteX0" fmla="*/ 0 w 2584450"/>
              <a:gd name="connsiteY0" fmla="*/ 317209 h 931101"/>
              <a:gd name="connsiteX1" fmla="*/ 120650 w 2584450"/>
              <a:gd name="connsiteY1" fmla="*/ 355309 h 931101"/>
              <a:gd name="connsiteX2" fmla="*/ 171450 w 2584450"/>
              <a:gd name="connsiteY2" fmla="*/ 495009 h 931101"/>
              <a:gd name="connsiteX3" fmla="*/ 234950 w 2584450"/>
              <a:gd name="connsiteY3" fmla="*/ 647409 h 931101"/>
              <a:gd name="connsiteX4" fmla="*/ 393700 w 2584450"/>
              <a:gd name="connsiteY4" fmla="*/ 628359 h 931101"/>
              <a:gd name="connsiteX5" fmla="*/ 500062 w 2584450"/>
              <a:gd name="connsiteY5" fmla="*/ 133853 h 931101"/>
              <a:gd name="connsiteX6" fmla="*/ 598487 w 2584450"/>
              <a:gd name="connsiteY6" fmla="*/ 503 h 931101"/>
              <a:gd name="connsiteX7" fmla="*/ 669924 w 2584450"/>
              <a:gd name="connsiteY7" fmla="*/ 164808 h 931101"/>
              <a:gd name="connsiteX8" fmla="*/ 786607 w 2584450"/>
              <a:gd name="connsiteY8" fmla="*/ 231485 h 931101"/>
              <a:gd name="connsiteX9" fmla="*/ 935831 w 2584450"/>
              <a:gd name="connsiteY9" fmla="*/ 130679 h 931101"/>
              <a:gd name="connsiteX10" fmla="*/ 1092993 w 2584450"/>
              <a:gd name="connsiteY10" fmla="*/ 65591 h 931101"/>
              <a:gd name="connsiteX11" fmla="*/ 1301750 w 2584450"/>
              <a:gd name="connsiteY11" fmla="*/ 831559 h 931101"/>
              <a:gd name="connsiteX12" fmla="*/ 1504950 w 2584450"/>
              <a:gd name="connsiteY12" fmla="*/ 844259 h 931101"/>
              <a:gd name="connsiteX13" fmla="*/ 1651000 w 2584450"/>
              <a:gd name="connsiteY13" fmla="*/ 120359 h 931101"/>
              <a:gd name="connsiteX14" fmla="*/ 1746250 w 2584450"/>
              <a:gd name="connsiteY14" fmla="*/ 177509 h 931101"/>
              <a:gd name="connsiteX15" fmla="*/ 1905000 w 2584450"/>
              <a:gd name="connsiteY15" fmla="*/ 260059 h 931101"/>
              <a:gd name="connsiteX16" fmla="*/ 2085181 w 2584450"/>
              <a:gd name="connsiteY16" fmla="*/ 360071 h 931101"/>
              <a:gd name="connsiteX17" fmla="*/ 2362200 w 2584450"/>
              <a:gd name="connsiteY17" fmla="*/ 241009 h 931101"/>
              <a:gd name="connsiteX18" fmla="*/ 2584450 w 2584450"/>
              <a:gd name="connsiteY18" fmla="*/ 101309 h 931101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86607 w 2584450"/>
              <a:gd name="connsiteY8" fmla="*/ 230994 h 930610"/>
              <a:gd name="connsiteX9" fmla="*/ 935831 w 2584450"/>
              <a:gd name="connsiteY9" fmla="*/ 130188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35831 w 2584450"/>
              <a:gd name="connsiteY9" fmla="*/ 130188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21544 w 2584450"/>
              <a:gd name="connsiteY9" fmla="*/ 125426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21544 w 2584450"/>
              <a:gd name="connsiteY9" fmla="*/ 125426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21544 w 2584450"/>
              <a:gd name="connsiteY9" fmla="*/ 125426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21544 w 2584450"/>
              <a:gd name="connsiteY9" fmla="*/ 125426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21544 w 2584450"/>
              <a:gd name="connsiteY9" fmla="*/ 125426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1 h 930603"/>
              <a:gd name="connsiteX1" fmla="*/ 120650 w 2584450"/>
              <a:gd name="connsiteY1" fmla="*/ 354811 h 930603"/>
              <a:gd name="connsiteX2" fmla="*/ 171450 w 2584450"/>
              <a:gd name="connsiteY2" fmla="*/ 494511 h 930603"/>
              <a:gd name="connsiteX3" fmla="*/ 234950 w 2584450"/>
              <a:gd name="connsiteY3" fmla="*/ 646911 h 930603"/>
              <a:gd name="connsiteX4" fmla="*/ 393700 w 2584450"/>
              <a:gd name="connsiteY4" fmla="*/ 627861 h 930603"/>
              <a:gd name="connsiteX5" fmla="*/ 500062 w 2584450"/>
              <a:gd name="connsiteY5" fmla="*/ 133355 h 930603"/>
              <a:gd name="connsiteX6" fmla="*/ 598487 w 2584450"/>
              <a:gd name="connsiteY6" fmla="*/ 5 h 930603"/>
              <a:gd name="connsiteX7" fmla="*/ 679450 w 2584450"/>
              <a:gd name="connsiteY7" fmla="*/ 128591 h 930603"/>
              <a:gd name="connsiteX8" fmla="*/ 793751 w 2584450"/>
              <a:gd name="connsiteY8" fmla="*/ 190505 h 930603"/>
              <a:gd name="connsiteX9" fmla="*/ 921544 w 2584450"/>
              <a:gd name="connsiteY9" fmla="*/ 125419 h 930603"/>
              <a:gd name="connsiteX10" fmla="*/ 1092993 w 2584450"/>
              <a:gd name="connsiteY10" fmla="*/ 65093 h 930603"/>
              <a:gd name="connsiteX11" fmla="*/ 1301750 w 2584450"/>
              <a:gd name="connsiteY11" fmla="*/ 831061 h 930603"/>
              <a:gd name="connsiteX12" fmla="*/ 1504950 w 2584450"/>
              <a:gd name="connsiteY12" fmla="*/ 843761 h 930603"/>
              <a:gd name="connsiteX13" fmla="*/ 1651000 w 2584450"/>
              <a:gd name="connsiteY13" fmla="*/ 119861 h 930603"/>
              <a:gd name="connsiteX14" fmla="*/ 1746250 w 2584450"/>
              <a:gd name="connsiteY14" fmla="*/ 177011 h 930603"/>
              <a:gd name="connsiteX15" fmla="*/ 1905000 w 2584450"/>
              <a:gd name="connsiteY15" fmla="*/ 259561 h 930603"/>
              <a:gd name="connsiteX16" fmla="*/ 2085181 w 2584450"/>
              <a:gd name="connsiteY16" fmla="*/ 359573 h 930603"/>
              <a:gd name="connsiteX17" fmla="*/ 2362200 w 2584450"/>
              <a:gd name="connsiteY17" fmla="*/ 240511 h 930603"/>
              <a:gd name="connsiteX18" fmla="*/ 2584450 w 2584450"/>
              <a:gd name="connsiteY18" fmla="*/ 100811 h 930603"/>
              <a:gd name="connsiteX0" fmla="*/ 0 w 2584450"/>
              <a:gd name="connsiteY0" fmla="*/ 316711 h 930603"/>
              <a:gd name="connsiteX1" fmla="*/ 120650 w 2584450"/>
              <a:gd name="connsiteY1" fmla="*/ 354811 h 930603"/>
              <a:gd name="connsiteX2" fmla="*/ 171450 w 2584450"/>
              <a:gd name="connsiteY2" fmla="*/ 494511 h 930603"/>
              <a:gd name="connsiteX3" fmla="*/ 234950 w 2584450"/>
              <a:gd name="connsiteY3" fmla="*/ 646911 h 930603"/>
              <a:gd name="connsiteX4" fmla="*/ 393700 w 2584450"/>
              <a:gd name="connsiteY4" fmla="*/ 627861 h 930603"/>
              <a:gd name="connsiteX5" fmla="*/ 500062 w 2584450"/>
              <a:gd name="connsiteY5" fmla="*/ 133355 h 930603"/>
              <a:gd name="connsiteX6" fmla="*/ 598487 w 2584450"/>
              <a:gd name="connsiteY6" fmla="*/ 5 h 930603"/>
              <a:gd name="connsiteX7" fmla="*/ 679450 w 2584450"/>
              <a:gd name="connsiteY7" fmla="*/ 128591 h 930603"/>
              <a:gd name="connsiteX8" fmla="*/ 793751 w 2584450"/>
              <a:gd name="connsiteY8" fmla="*/ 190505 h 930603"/>
              <a:gd name="connsiteX9" fmla="*/ 921544 w 2584450"/>
              <a:gd name="connsiteY9" fmla="*/ 125419 h 930603"/>
              <a:gd name="connsiteX10" fmla="*/ 1092993 w 2584450"/>
              <a:gd name="connsiteY10" fmla="*/ 65093 h 930603"/>
              <a:gd name="connsiteX11" fmla="*/ 1301750 w 2584450"/>
              <a:gd name="connsiteY11" fmla="*/ 831061 h 930603"/>
              <a:gd name="connsiteX12" fmla="*/ 1504950 w 2584450"/>
              <a:gd name="connsiteY12" fmla="*/ 843761 h 930603"/>
              <a:gd name="connsiteX13" fmla="*/ 1651000 w 2584450"/>
              <a:gd name="connsiteY13" fmla="*/ 119861 h 930603"/>
              <a:gd name="connsiteX14" fmla="*/ 1751012 w 2584450"/>
              <a:gd name="connsiteY14" fmla="*/ 50804 h 930603"/>
              <a:gd name="connsiteX15" fmla="*/ 1905000 w 2584450"/>
              <a:gd name="connsiteY15" fmla="*/ 259561 h 930603"/>
              <a:gd name="connsiteX16" fmla="*/ 2085181 w 2584450"/>
              <a:gd name="connsiteY16" fmla="*/ 359573 h 930603"/>
              <a:gd name="connsiteX17" fmla="*/ 2362200 w 2584450"/>
              <a:gd name="connsiteY17" fmla="*/ 240511 h 930603"/>
              <a:gd name="connsiteX18" fmla="*/ 2584450 w 2584450"/>
              <a:gd name="connsiteY18" fmla="*/ 100811 h 930603"/>
              <a:gd name="connsiteX0" fmla="*/ 0 w 2584450"/>
              <a:gd name="connsiteY0" fmla="*/ 316711 h 930603"/>
              <a:gd name="connsiteX1" fmla="*/ 120650 w 2584450"/>
              <a:gd name="connsiteY1" fmla="*/ 354811 h 930603"/>
              <a:gd name="connsiteX2" fmla="*/ 171450 w 2584450"/>
              <a:gd name="connsiteY2" fmla="*/ 494511 h 930603"/>
              <a:gd name="connsiteX3" fmla="*/ 234950 w 2584450"/>
              <a:gd name="connsiteY3" fmla="*/ 646911 h 930603"/>
              <a:gd name="connsiteX4" fmla="*/ 393700 w 2584450"/>
              <a:gd name="connsiteY4" fmla="*/ 627861 h 930603"/>
              <a:gd name="connsiteX5" fmla="*/ 500062 w 2584450"/>
              <a:gd name="connsiteY5" fmla="*/ 133355 h 930603"/>
              <a:gd name="connsiteX6" fmla="*/ 598487 w 2584450"/>
              <a:gd name="connsiteY6" fmla="*/ 5 h 930603"/>
              <a:gd name="connsiteX7" fmla="*/ 679450 w 2584450"/>
              <a:gd name="connsiteY7" fmla="*/ 128591 h 930603"/>
              <a:gd name="connsiteX8" fmla="*/ 793751 w 2584450"/>
              <a:gd name="connsiteY8" fmla="*/ 190505 h 930603"/>
              <a:gd name="connsiteX9" fmla="*/ 921544 w 2584450"/>
              <a:gd name="connsiteY9" fmla="*/ 125419 h 930603"/>
              <a:gd name="connsiteX10" fmla="*/ 1092993 w 2584450"/>
              <a:gd name="connsiteY10" fmla="*/ 65093 h 930603"/>
              <a:gd name="connsiteX11" fmla="*/ 1301750 w 2584450"/>
              <a:gd name="connsiteY11" fmla="*/ 831061 h 930603"/>
              <a:gd name="connsiteX12" fmla="*/ 1504950 w 2584450"/>
              <a:gd name="connsiteY12" fmla="*/ 843761 h 930603"/>
              <a:gd name="connsiteX13" fmla="*/ 1651000 w 2584450"/>
              <a:gd name="connsiteY13" fmla="*/ 119861 h 930603"/>
              <a:gd name="connsiteX14" fmla="*/ 1751012 w 2584450"/>
              <a:gd name="connsiteY14" fmla="*/ 50804 h 930603"/>
              <a:gd name="connsiteX15" fmla="*/ 1871663 w 2584450"/>
              <a:gd name="connsiteY15" fmla="*/ 178598 h 930603"/>
              <a:gd name="connsiteX16" fmla="*/ 2085181 w 2584450"/>
              <a:gd name="connsiteY16" fmla="*/ 359573 h 930603"/>
              <a:gd name="connsiteX17" fmla="*/ 2362200 w 2584450"/>
              <a:gd name="connsiteY17" fmla="*/ 240511 h 930603"/>
              <a:gd name="connsiteX18" fmla="*/ 2584450 w 2584450"/>
              <a:gd name="connsiteY18" fmla="*/ 100811 h 930603"/>
              <a:gd name="connsiteX0" fmla="*/ 0 w 2584450"/>
              <a:gd name="connsiteY0" fmla="*/ 316711 h 930603"/>
              <a:gd name="connsiteX1" fmla="*/ 120650 w 2584450"/>
              <a:gd name="connsiteY1" fmla="*/ 354811 h 930603"/>
              <a:gd name="connsiteX2" fmla="*/ 171450 w 2584450"/>
              <a:gd name="connsiteY2" fmla="*/ 494511 h 930603"/>
              <a:gd name="connsiteX3" fmla="*/ 234950 w 2584450"/>
              <a:gd name="connsiteY3" fmla="*/ 646911 h 930603"/>
              <a:gd name="connsiteX4" fmla="*/ 393700 w 2584450"/>
              <a:gd name="connsiteY4" fmla="*/ 627861 h 930603"/>
              <a:gd name="connsiteX5" fmla="*/ 500062 w 2584450"/>
              <a:gd name="connsiteY5" fmla="*/ 133355 h 930603"/>
              <a:gd name="connsiteX6" fmla="*/ 598487 w 2584450"/>
              <a:gd name="connsiteY6" fmla="*/ 5 h 930603"/>
              <a:gd name="connsiteX7" fmla="*/ 679450 w 2584450"/>
              <a:gd name="connsiteY7" fmla="*/ 128591 h 930603"/>
              <a:gd name="connsiteX8" fmla="*/ 793751 w 2584450"/>
              <a:gd name="connsiteY8" fmla="*/ 190505 h 930603"/>
              <a:gd name="connsiteX9" fmla="*/ 921544 w 2584450"/>
              <a:gd name="connsiteY9" fmla="*/ 125419 h 930603"/>
              <a:gd name="connsiteX10" fmla="*/ 1092993 w 2584450"/>
              <a:gd name="connsiteY10" fmla="*/ 65093 h 930603"/>
              <a:gd name="connsiteX11" fmla="*/ 1301750 w 2584450"/>
              <a:gd name="connsiteY11" fmla="*/ 831061 h 930603"/>
              <a:gd name="connsiteX12" fmla="*/ 1504950 w 2584450"/>
              <a:gd name="connsiteY12" fmla="*/ 843761 h 930603"/>
              <a:gd name="connsiteX13" fmla="*/ 1651000 w 2584450"/>
              <a:gd name="connsiteY13" fmla="*/ 119861 h 930603"/>
              <a:gd name="connsiteX14" fmla="*/ 1751012 w 2584450"/>
              <a:gd name="connsiteY14" fmla="*/ 50804 h 930603"/>
              <a:gd name="connsiteX15" fmla="*/ 1871663 w 2584450"/>
              <a:gd name="connsiteY15" fmla="*/ 178598 h 930603"/>
              <a:gd name="connsiteX16" fmla="*/ 2085181 w 2584450"/>
              <a:gd name="connsiteY16" fmla="*/ 359573 h 930603"/>
              <a:gd name="connsiteX17" fmla="*/ 2362200 w 2584450"/>
              <a:gd name="connsiteY17" fmla="*/ 240511 h 930603"/>
              <a:gd name="connsiteX18" fmla="*/ 2584450 w 2584450"/>
              <a:gd name="connsiteY18" fmla="*/ 100811 h 930603"/>
              <a:gd name="connsiteX0" fmla="*/ 0 w 2584450"/>
              <a:gd name="connsiteY0" fmla="*/ 316711 h 930603"/>
              <a:gd name="connsiteX1" fmla="*/ 120650 w 2584450"/>
              <a:gd name="connsiteY1" fmla="*/ 354811 h 930603"/>
              <a:gd name="connsiteX2" fmla="*/ 171450 w 2584450"/>
              <a:gd name="connsiteY2" fmla="*/ 494511 h 930603"/>
              <a:gd name="connsiteX3" fmla="*/ 234950 w 2584450"/>
              <a:gd name="connsiteY3" fmla="*/ 646911 h 930603"/>
              <a:gd name="connsiteX4" fmla="*/ 393700 w 2584450"/>
              <a:gd name="connsiteY4" fmla="*/ 627861 h 930603"/>
              <a:gd name="connsiteX5" fmla="*/ 500062 w 2584450"/>
              <a:gd name="connsiteY5" fmla="*/ 133355 h 930603"/>
              <a:gd name="connsiteX6" fmla="*/ 598487 w 2584450"/>
              <a:gd name="connsiteY6" fmla="*/ 5 h 930603"/>
              <a:gd name="connsiteX7" fmla="*/ 679450 w 2584450"/>
              <a:gd name="connsiteY7" fmla="*/ 128591 h 930603"/>
              <a:gd name="connsiteX8" fmla="*/ 793751 w 2584450"/>
              <a:gd name="connsiteY8" fmla="*/ 190505 h 930603"/>
              <a:gd name="connsiteX9" fmla="*/ 921544 w 2584450"/>
              <a:gd name="connsiteY9" fmla="*/ 125419 h 930603"/>
              <a:gd name="connsiteX10" fmla="*/ 1092993 w 2584450"/>
              <a:gd name="connsiteY10" fmla="*/ 65093 h 930603"/>
              <a:gd name="connsiteX11" fmla="*/ 1301750 w 2584450"/>
              <a:gd name="connsiteY11" fmla="*/ 831061 h 930603"/>
              <a:gd name="connsiteX12" fmla="*/ 1504950 w 2584450"/>
              <a:gd name="connsiteY12" fmla="*/ 843761 h 930603"/>
              <a:gd name="connsiteX13" fmla="*/ 1651000 w 2584450"/>
              <a:gd name="connsiteY13" fmla="*/ 119861 h 930603"/>
              <a:gd name="connsiteX14" fmla="*/ 1751012 w 2584450"/>
              <a:gd name="connsiteY14" fmla="*/ 50804 h 930603"/>
              <a:gd name="connsiteX15" fmla="*/ 1871663 w 2584450"/>
              <a:gd name="connsiteY15" fmla="*/ 178598 h 930603"/>
              <a:gd name="connsiteX16" fmla="*/ 2085181 w 2584450"/>
              <a:gd name="connsiteY16" fmla="*/ 359573 h 930603"/>
              <a:gd name="connsiteX17" fmla="*/ 2362200 w 2584450"/>
              <a:gd name="connsiteY17" fmla="*/ 240511 h 930603"/>
              <a:gd name="connsiteX18" fmla="*/ 2584450 w 2584450"/>
              <a:gd name="connsiteY18" fmla="*/ 100811 h 930603"/>
              <a:gd name="connsiteX0" fmla="*/ 0 w 2584450"/>
              <a:gd name="connsiteY0" fmla="*/ 316711 h 928624"/>
              <a:gd name="connsiteX1" fmla="*/ 120650 w 2584450"/>
              <a:gd name="connsiteY1" fmla="*/ 354811 h 928624"/>
              <a:gd name="connsiteX2" fmla="*/ 171450 w 2584450"/>
              <a:gd name="connsiteY2" fmla="*/ 494511 h 928624"/>
              <a:gd name="connsiteX3" fmla="*/ 234950 w 2584450"/>
              <a:gd name="connsiteY3" fmla="*/ 646911 h 928624"/>
              <a:gd name="connsiteX4" fmla="*/ 393700 w 2584450"/>
              <a:gd name="connsiteY4" fmla="*/ 627861 h 928624"/>
              <a:gd name="connsiteX5" fmla="*/ 500062 w 2584450"/>
              <a:gd name="connsiteY5" fmla="*/ 133355 h 928624"/>
              <a:gd name="connsiteX6" fmla="*/ 598487 w 2584450"/>
              <a:gd name="connsiteY6" fmla="*/ 5 h 928624"/>
              <a:gd name="connsiteX7" fmla="*/ 679450 w 2584450"/>
              <a:gd name="connsiteY7" fmla="*/ 128591 h 928624"/>
              <a:gd name="connsiteX8" fmla="*/ 793751 w 2584450"/>
              <a:gd name="connsiteY8" fmla="*/ 190505 h 928624"/>
              <a:gd name="connsiteX9" fmla="*/ 921544 w 2584450"/>
              <a:gd name="connsiteY9" fmla="*/ 125419 h 928624"/>
              <a:gd name="connsiteX10" fmla="*/ 1092993 w 2584450"/>
              <a:gd name="connsiteY10" fmla="*/ 65093 h 928624"/>
              <a:gd name="connsiteX11" fmla="*/ 1301750 w 2584450"/>
              <a:gd name="connsiteY11" fmla="*/ 831061 h 928624"/>
              <a:gd name="connsiteX12" fmla="*/ 1504950 w 2584450"/>
              <a:gd name="connsiteY12" fmla="*/ 843761 h 928624"/>
              <a:gd name="connsiteX13" fmla="*/ 1636712 w 2584450"/>
              <a:gd name="connsiteY13" fmla="*/ 150817 h 928624"/>
              <a:gd name="connsiteX14" fmla="*/ 1751012 w 2584450"/>
              <a:gd name="connsiteY14" fmla="*/ 50804 h 928624"/>
              <a:gd name="connsiteX15" fmla="*/ 1871663 w 2584450"/>
              <a:gd name="connsiteY15" fmla="*/ 178598 h 928624"/>
              <a:gd name="connsiteX16" fmla="*/ 2085181 w 2584450"/>
              <a:gd name="connsiteY16" fmla="*/ 359573 h 928624"/>
              <a:gd name="connsiteX17" fmla="*/ 2362200 w 2584450"/>
              <a:gd name="connsiteY17" fmla="*/ 240511 h 928624"/>
              <a:gd name="connsiteX18" fmla="*/ 2584450 w 2584450"/>
              <a:gd name="connsiteY18" fmla="*/ 100811 h 928624"/>
              <a:gd name="connsiteX0" fmla="*/ 0 w 2584450"/>
              <a:gd name="connsiteY0" fmla="*/ 316711 h 928624"/>
              <a:gd name="connsiteX1" fmla="*/ 120650 w 2584450"/>
              <a:gd name="connsiteY1" fmla="*/ 354811 h 928624"/>
              <a:gd name="connsiteX2" fmla="*/ 171450 w 2584450"/>
              <a:gd name="connsiteY2" fmla="*/ 494511 h 928624"/>
              <a:gd name="connsiteX3" fmla="*/ 234950 w 2584450"/>
              <a:gd name="connsiteY3" fmla="*/ 646911 h 928624"/>
              <a:gd name="connsiteX4" fmla="*/ 393700 w 2584450"/>
              <a:gd name="connsiteY4" fmla="*/ 627861 h 928624"/>
              <a:gd name="connsiteX5" fmla="*/ 500062 w 2584450"/>
              <a:gd name="connsiteY5" fmla="*/ 133355 h 928624"/>
              <a:gd name="connsiteX6" fmla="*/ 598487 w 2584450"/>
              <a:gd name="connsiteY6" fmla="*/ 5 h 928624"/>
              <a:gd name="connsiteX7" fmla="*/ 679450 w 2584450"/>
              <a:gd name="connsiteY7" fmla="*/ 128591 h 928624"/>
              <a:gd name="connsiteX8" fmla="*/ 793751 w 2584450"/>
              <a:gd name="connsiteY8" fmla="*/ 190505 h 928624"/>
              <a:gd name="connsiteX9" fmla="*/ 921544 w 2584450"/>
              <a:gd name="connsiteY9" fmla="*/ 125419 h 928624"/>
              <a:gd name="connsiteX10" fmla="*/ 1092993 w 2584450"/>
              <a:gd name="connsiteY10" fmla="*/ 65093 h 928624"/>
              <a:gd name="connsiteX11" fmla="*/ 1301750 w 2584450"/>
              <a:gd name="connsiteY11" fmla="*/ 831061 h 928624"/>
              <a:gd name="connsiteX12" fmla="*/ 1504950 w 2584450"/>
              <a:gd name="connsiteY12" fmla="*/ 843761 h 928624"/>
              <a:gd name="connsiteX13" fmla="*/ 1636712 w 2584450"/>
              <a:gd name="connsiteY13" fmla="*/ 150817 h 928624"/>
              <a:gd name="connsiteX14" fmla="*/ 1751012 w 2584450"/>
              <a:gd name="connsiteY14" fmla="*/ 50804 h 928624"/>
              <a:gd name="connsiteX15" fmla="*/ 1871663 w 2584450"/>
              <a:gd name="connsiteY15" fmla="*/ 178598 h 928624"/>
              <a:gd name="connsiteX16" fmla="*/ 2001837 w 2584450"/>
              <a:gd name="connsiteY16" fmla="*/ 226223 h 928624"/>
              <a:gd name="connsiteX17" fmla="*/ 2362200 w 2584450"/>
              <a:gd name="connsiteY17" fmla="*/ 240511 h 928624"/>
              <a:gd name="connsiteX18" fmla="*/ 2584450 w 2584450"/>
              <a:gd name="connsiteY18" fmla="*/ 100811 h 928624"/>
              <a:gd name="connsiteX0" fmla="*/ 0 w 2584450"/>
              <a:gd name="connsiteY0" fmla="*/ 316711 h 928624"/>
              <a:gd name="connsiteX1" fmla="*/ 120650 w 2584450"/>
              <a:gd name="connsiteY1" fmla="*/ 354811 h 928624"/>
              <a:gd name="connsiteX2" fmla="*/ 171450 w 2584450"/>
              <a:gd name="connsiteY2" fmla="*/ 494511 h 928624"/>
              <a:gd name="connsiteX3" fmla="*/ 234950 w 2584450"/>
              <a:gd name="connsiteY3" fmla="*/ 646911 h 928624"/>
              <a:gd name="connsiteX4" fmla="*/ 393700 w 2584450"/>
              <a:gd name="connsiteY4" fmla="*/ 627861 h 928624"/>
              <a:gd name="connsiteX5" fmla="*/ 500062 w 2584450"/>
              <a:gd name="connsiteY5" fmla="*/ 133355 h 928624"/>
              <a:gd name="connsiteX6" fmla="*/ 598487 w 2584450"/>
              <a:gd name="connsiteY6" fmla="*/ 5 h 928624"/>
              <a:gd name="connsiteX7" fmla="*/ 679450 w 2584450"/>
              <a:gd name="connsiteY7" fmla="*/ 128591 h 928624"/>
              <a:gd name="connsiteX8" fmla="*/ 793751 w 2584450"/>
              <a:gd name="connsiteY8" fmla="*/ 190505 h 928624"/>
              <a:gd name="connsiteX9" fmla="*/ 921544 w 2584450"/>
              <a:gd name="connsiteY9" fmla="*/ 125419 h 928624"/>
              <a:gd name="connsiteX10" fmla="*/ 1092993 w 2584450"/>
              <a:gd name="connsiteY10" fmla="*/ 65093 h 928624"/>
              <a:gd name="connsiteX11" fmla="*/ 1301750 w 2584450"/>
              <a:gd name="connsiteY11" fmla="*/ 831061 h 928624"/>
              <a:gd name="connsiteX12" fmla="*/ 1504950 w 2584450"/>
              <a:gd name="connsiteY12" fmla="*/ 843761 h 928624"/>
              <a:gd name="connsiteX13" fmla="*/ 1636712 w 2584450"/>
              <a:gd name="connsiteY13" fmla="*/ 150817 h 928624"/>
              <a:gd name="connsiteX14" fmla="*/ 1751012 w 2584450"/>
              <a:gd name="connsiteY14" fmla="*/ 50804 h 928624"/>
              <a:gd name="connsiteX15" fmla="*/ 1871663 w 2584450"/>
              <a:gd name="connsiteY15" fmla="*/ 178598 h 928624"/>
              <a:gd name="connsiteX16" fmla="*/ 2001837 w 2584450"/>
              <a:gd name="connsiteY16" fmla="*/ 226223 h 928624"/>
              <a:gd name="connsiteX17" fmla="*/ 2235994 w 2584450"/>
              <a:gd name="connsiteY17" fmla="*/ 150024 h 928624"/>
              <a:gd name="connsiteX18" fmla="*/ 2584450 w 2584450"/>
              <a:gd name="connsiteY18" fmla="*/ 100811 h 928624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3751 w 2386806"/>
              <a:gd name="connsiteY8" fmla="*/ 230188 h 968307"/>
              <a:gd name="connsiteX9" fmla="*/ 921544 w 2386806"/>
              <a:gd name="connsiteY9" fmla="*/ 165102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3751 w 2386806"/>
              <a:gd name="connsiteY8" fmla="*/ 230188 h 968307"/>
              <a:gd name="connsiteX9" fmla="*/ 921544 w 2386806"/>
              <a:gd name="connsiteY9" fmla="*/ 165102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3751 w 2386806"/>
              <a:gd name="connsiteY8" fmla="*/ 230188 h 968307"/>
              <a:gd name="connsiteX9" fmla="*/ 921544 w 2386806"/>
              <a:gd name="connsiteY9" fmla="*/ 165102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3751 w 2386806"/>
              <a:gd name="connsiteY8" fmla="*/ 230188 h 968307"/>
              <a:gd name="connsiteX9" fmla="*/ 921544 w 2386806"/>
              <a:gd name="connsiteY9" fmla="*/ 165102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3751 w 2386806"/>
              <a:gd name="connsiteY8" fmla="*/ 230188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34936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34936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34936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79437 w 2386806"/>
              <a:gd name="connsiteY6" fmla="*/ 32544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79437 w 2386806"/>
              <a:gd name="connsiteY6" fmla="*/ 32544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79437 w 2386806"/>
              <a:gd name="connsiteY6" fmla="*/ 32544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86806" h="968307">
                <a:moveTo>
                  <a:pt x="0" y="356394"/>
                </a:moveTo>
                <a:cubicBezTo>
                  <a:pt x="46037" y="360627"/>
                  <a:pt x="92075" y="364861"/>
                  <a:pt x="120650" y="394494"/>
                </a:cubicBezTo>
                <a:cubicBezTo>
                  <a:pt x="149225" y="424127"/>
                  <a:pt x="152400" y="485511"/>
                  <a:pt x="171450" y="534194"/>
                </a:cubicBezTo>
                <a:cubicBezTo>
                  <a:pt x="190500" y="582877"/>
                  <a:pt x="197909" y="664369"/>
                  <a:pt x="234950" y="686594"/>
                </a:cubicBezTo>
                <a:cubicBezTo>
                  <a:pt x="271991" y="708819"/>
                  <a:pt x="349515" y="753137"/>
                  <a:pt x="393700" y="667544"/>
                </a:cubicBezTo>
                <a:cubicBezTo>
                  <a:pt x="437885" y="581951"/>
                  <a:pt x="469106" y="278871"/>
                  <a:pt x="500062" y="173038"/>
                </a:cubicBezTo>
                <a:cubicBezTo>
                  <a:pt x="531018" y="67205"/>
                  <a:pt x="553111" y="44054"/>
                  <a:pt x="579437" y="32544"/>
                </a:cubicBezTo>
                <a:cubicBezTo>
                  <a:pt x="605763" y="21034"/>
                  <a:pt x="640953" y="64292"/>
                  <a:pt x="658019" y="103979"/>
                </a:cubicBezTo>
                <a:cubicBezTo>
                  <a:pt x="675085" y="143666"/>
                  <a:pt x="718080" y="198570"/>
                  <a:pt x="796132" y="199232"/>
                </a:cubicBezTo>
                <a:cubicBezTo>
                  <a:pt x="874184" y="199894"/>
                  <a:pt x="886354" y="183227"/>
                  <a:pt x="926306" y="136527"/>
                </a:cubicBezTo>
                <a:cubicBezTo>
                  <a:pt x="966258" y="89827"/>
                  <a:pt x="1030419" y="-17593"/>
                  <a:pt x="1092993" y="104776"/>
                </a:cubicBezTo>
                <a:cubicBezTo>
                  <a:pt x="1155567" y="227145"/>
                  <a:pt x="1233091" y="740966"/>
                  <a:pt x="1301750" y="870744"/>
                </a:cubicBezTo>
                <a:cubicBezTo>
                  <a:pt x="1370409" y="1000522"/>
                  <a:pt x="1449123" y="996818"/>
                  <a:pt x="1504950" y="883444"/>
                </a:cubicBezTo>
                <a:cubicBezTo>
                  <a:pt x="1560777" y="770070"/>
                  <a:pt x="1626658" y="251222"/>
                  <a:pt x="1636712" y="190500"/>
                </a:cubicBezTo>
                <a:cubicBezTo>
                  <a:pt x="1646766" y="129778"/>
                  <a:pt x="1711854" y="85857"/>
                  <a:pt x="1751012" y="90487"/>
                </a:cubicBezTo>
                <a:cubicBezTo>
                  <a:pt x="1790170" y="95117"/>
                  <a:pt x="1829859" y="189045"/>
                  <a:pt x="1871663" y="218281"/>
                </a:cubicBezTo>
                <a:cubicBezTo>
                  <a:pt x="1913467" y="247518"/>
                  <a:pt x="1941115" y="270668"/>
                  <a:pt x="2001837" y="265906"/>
                </a:cubicBezTo>
                <a:cubicBezTo>
                  <a:pt x="2062559" y="261144"/>
                  <a:pt x="2165351" y="250826"/>
                  <a:pt x="2235994" y="189707"/>
                </a:cubicBezTo>
                <a:cubicBezTo>
                  <a:pt x="2292350" y="143669"/>
                  <a:pt x="2292350" y="147637"/>
                  <a:pt x="2386806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AF7E13F-A046-54C3-6624-4DEB57EF9FAB}"/>
              </a:ext>
            </a:extLst>
          </p:cNvPr>
          <p:cNvSpPr txBox="1"/>
          <p:nvPr/>
        </p:nvSpPr>
        <p:spPr>
          <a:xfrm>
            <a:off x="1575269" y="6456906"/>
            <a:ext cx="1072409" cy="3077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000" b="1">
                <a:solidFill>
                  <a:srgbClr val="C00000"/>
                </a:solidFill>
              </a:rPr>
              <a:t>Large cost barrier</a:t>
            </a:r>
          </a:p>
          <a:p>
            <a:pPr algn="ctr"/>
            <a:r>
              <a:rPr lang="en-US" sz="1000" b="1">
                <a:solidFill>
                  <a:srgbClr val="C00000"/>
                </a:solidFill>
              </a:rPr>
              <a:t>to move from A to C</a:t>
            </a: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5135FE1E-3D77-03DB-DF8C-5F5BAE7577B1}"/>
              </a:ext>
            </a:extLst>
          </p:cNvPr>
          <p:cNvSpPr/>
          <p:nvPr/>
        </p:nvSpPr>
        <p:spPr>
          <a:xfrm flipV="1">
            <a:off x="2219325" y="5744537"/>
            <a:ext cx="127994" cy="693318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86C3CABC-AF42-3939-F4A8-E938B062F6CB}"/>
              </a:ext>
            </a:extLst>
          </p:cNvPr>
          <p:cNvSpPr/>
          <p:nvPr/>
        </p:nvSpPr>
        <p:spPr>
          <a:xfrm rot="5400000">
            <a:off x="1930049" y="4652999"/>
            <a:ext cx="387742" cy="59824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5C6D777-7A4F-2618-B9E1-0D35A92A4F2D}"/>
              </a:ext>
            </a:extLst>
          </p:cNvPr>
          <p:cNvSpPr txBox="1"/>
          <p:nvPr/>
        </p:nvSpPr>
        <p:spPr>
          <a:xfrm>
            <a:off x="2482949" y="4773275"/>
            <a:ext cx="1413197" cy="3385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100" b="1" i="1">
                <a:solidFill>
                  <a:sysClr val="windowText" lastClr="000000"/>
                </a:solidFill>
              </a:rPr>
              <a:t>After extreme increase</a:t>
            </a:r>
          </a:p>
          <a:p>
            <a:pPr algn="ctr"/>
            <a:r>
              <a:rPr lang="en-US" sz="1100" b="1" i="1">
                <a:solidFill>
                  <a:sysClr val="windowText" lastClr="000000"/>
                </a:solidFill>
              </a:rPr>
              <a:t>to congestion sensitivity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1D011B1-3737-B652-8B76-2ACEE531B2B6}"/>
              </a:ext>
            </a:extLst>
          </p:cNvPr>
          <p:cNvSpPr txBox="1"/>
          <p:nvPr/>
        </p:nvSpPr>
        <p:spPr>
          <a:xfrm>
            <a:off x="1805619" y="5937626"/>
            <a:ext cx="139462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48A29E2-2F6B-04B6-AD2C-33BB4D22B0DA}"/>
              </a:ext>
            </a:extLst>
          </p:cNvPr>
          <p:cNvSpPr txBox="1"/>
          <p:nvPr/>
        </p:nvSpPr>
        <p:spPr>
          <a:xfrm>
            <a:off x="2297481" y="5447727"/>
            <a:ext cx="12984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B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A9F4CFF-3D4F-8086-D967-C22F287F41F4}"/>
              </a:ext>
            </a:extLst>
          </p:cNvPr>
          <p:cNvSpPr txBox="1"/>
          <p:nvPr/>
        </p:nvSpPr>
        <p:spPr>
          <a:xfrm>
            <a:off x="2901052" y="6233971"/>
            <a:ext cx="121828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C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7254B48-0222-205B-5C66-D95749F5D08A}"/>
              </a:ext>
            </a:extLst>
          </p:cNvPr>
          <p:cNvSpPr txBox="1"/>
          <p:nvPr/>
        </p:nvSpPr>
        <p:spPr>
          <a:xfrm>
            <a:off x="3493942" y="5560389"/>
            <a:ext cx="14587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D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145537C5-62BD-77E3-B7E5-7880E01FA2F5}"/>
              </a:ext>
            </a:extLst>
          </p:cNvPr>
          <p:cNvSpPr/>
          <p:nvPr/>
        </p:nvSpPr>
        <p:spPr>
          <a:xfrm>
            <a:off x="1789770" y="4693393"/>
            <a:ext cx="2194560" cy="5080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A5B1E4A-4583-FBBE-B524-E8549EBB3FD5}"/>
              </a:ext>
            </a:extLst>
          </p:cNvPr>
          <p:cNvSpPr txBox="1"/>
          <p:nvPr/>
        </p:nvSpPr>
        <p:spPr>
          <a:xfrm>
            <a:off x="888758" y="-73577"/>
            <a:ext cx="285335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C2E0673-5A99-B380-179B-C9E93B6FB0EA}"/>
              </a:ext>
            </a:extLst>
          </p:cNvPr>
          <p:cNvSpPr txBox="1"/>
          <p:nvPr/>
        </p:nvSpPr>
        <p:spPr>
          <a:xfrm>
            <a:off x="888758" y="2473586"/>
            <a:ext cx="285335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b.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631AB46-1035-1DCD-350F-771051AE5079}"/>
              </a:ext>
            </a:extLst>
          </p:cNvPr>
          <p:cNvSpPr txBox="1"/>
          <p:nvPr/>
        </p:nvSpPr>
        <p:spPr>
          <a:xfrm>
            <a:off x="888758" y="5020749"/>
            <a:ext cx="243656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c.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B77A12C3-477C-CC2A-1CF5-308926DF0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472" y="-62636"/>
            <a:ext cx="3311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40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2F9F627-F3A0-5750-80D8-4C73D9A69802}"/>
              </a:ext>
            </a:extLst>
          </p:cNvPr>
          <p:cNvGrpSpPr/>
          <p:nvPr/>
        </p:nvGrpSpPr>
        <p:grpSpPr>
          <a:xfrm>
            <a:off x="4243234" y="2931819"/>
            <a:ext cx="4362450" cy="322423"/>
            <a:chOff x="4243234" y="1726994"/>
            <a:chExt cx="4362450" cy="32242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03C32DF-ADA9-DB51-A120-D058E0185525}"/>
                </a:ext>
              </a:extLst>
            </p:cNvPr>
            <p:cNvSpPr/>
            <p:nvPr/>
          </p:nvSpPr>
          <p:spPr>
            <a:xfrm>
              <a:off x="43267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3EB1ED7-A74E-326D-3743-D9FD195F0A80}"/>
                </a:ext>
              </a:extLst>
            </p:cNvPr>
            <p:cNvSpPr/>
            <p:nvPr/>
          </p:nvSpPr>
          <p:spPr>
            <a:xfrm>
              <a:off x="44855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B7FF6D8-A643-59D5-8246-36127A007C94}"/>
                </a:ext>
              </a:extLst>
            </p:cNvPr>
            <p:cNvSpPr/>
            <p:nvPr/>
          </p:nvSpPr>
          <p:spPr>
            <a:xfrm>
              <a:off x="46443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668C945-8070-2AE3-DBAD-B09DCCE0EDD6}"/>
                </a:ext>
              </a:extLst>
            </p:cNvPr>
            <p:cNvSpPr/>
            <p:nvPr/>
          </p:nvSpPr>
          <p:spPr>
            <a:xfrm>
              <a:off x="48031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23B2527-8D4C-BE7A-D1FE-3C0961D610C2}"/>
                </a:ext>
              </a:extLst>
            </p:cNvPr>
            <p:cNvSpPr/>
            <p:nvPr/>
          </p:nvSpPr>
          <p:spPr>
            <a:xfrm>
              <a:off x="49618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ECE45EB-B84F-3336-AB17-58BCB759F1FA}"/>
                </a:ext>
              </a:extLst>
            </p:cNvPr>
            <p:cNvSpPr/>
            <p:nvPr/>
          </p:nvSpPr>
          <p:spPr>
            <a:xfrm>
              <a:off x="51206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F2DC4CC-B6BB-B626-D60E-E2E6F5AEF5BB}"/>
                </a:ext>
              </a:extLst>
            </p:cNvPr>
            <p:cNvSpPr/>
            <p:nvPr/>
          </p:nvSpPr>
          <p:spPr>
            <a:xfrm>
              <a:off x="52794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B715E52-1CB5-1A39-AAC7-3A35C1E60A38}"/>
                </a:ext>
              </a:extLst>
            </p:cNvPr>
            <p:cNvSpPr/>
            <p:nvPr/>
          </p:nvSpPr>
          <p:spPr>
            <a:xfrm>
              <a:off x="54382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7AA5982-D0D3-72E5-3232-EC73324B3086}"/>
                </a:ext>
              </a:extLst>
            </p:cNvPr>
            <p:cNvSpPr/>
            <p:nvPr/>
          </p:nvSpPr>
          <p:spPr>
            <a:xfrm>
              <a:off x="55970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10B9CBE-367E-ED8F-C907-DAAB696D33F0}"/>
                </a:ext>
              </a:extLst>
            </p:cNvPr>
            <p:cNvSpPr/>
            <p:nvPr/>
          </p:nvSpPr>
          <p:spPr>
            <a:xfrm>
              <a:off x="57558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4EA97E-38A6-84EA-4F0C-FC762611FFBC}"/>
                </a:ext>
              </a:extLst>
            </p:cNvPr>
            <p:cNvSpPr/>
            <p:nvPr/>
          </p:nvSpPr>
          <p:spPr>
            <a:xfrm>
              <a:off x="59146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B1CED9C-3F16-7B2D-046E-B634712A2EBD}"/>
                </a:ext>
              </a:extLst>
            </p:cNvPr>
            <p:cNvSpPr/>
            <p:nvPr/>
          </p:nvSpPr>
          <p:spPr>
            <a:xfrm>
              <a:off x="60734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C247A3A-E7AA-7125-4409-9BFBCE904580}"/>
                </a:ext>
              </a:extLst>
            </p:cNvPr>
            <p:cNvSpPr/>
            <p:nvPr/>
          </p:nvSpPr>
          <p:spPr>
            <a:xfrm>
              <a:off x="62322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BC1F2D3-76B8-DAB2-5F9F-A6B13B36A547}"/>
                </a:ext>
              </a:extLst>
            </p:cNvPr>
            <p:cNvSpPr/>
            <p:nvPr/>
          </p:nvSpPr>
          <p:spPr>
            <a:xfrm>
              <a:off x="63910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6FEBCE0-69E9-D2D5-6A81-78F2C29F156D}"/>
                </a:ext>
              </a:extLst>
            </p:cNvPr>
            <p:cNvSpPr/>
            <p:nvPr/>
          </p:nvSpPr>
          <p:spPr>
            <a:xfrm>
              <a:off x="65497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C69762D-E8CF-CA17-A317-0A9811E859EA}"/>
                </a:ext>
              </a:extLst>
            </p:cNvPr>
            <p:cNvSpPr/>
            <p:nvPr/>
          </p:nvSpPr>
          <p:spPr>
            <a:xfrm>
              <a:off x="67085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EA1D077-5B69-B794-038F-834F884C4E36}"/>
                </a:ext>
              </a:extLst>
            </p:cNvPr>
            <p:cNvSpPr/>
            <p:nvPr/>
          </p:nvSpPr>
          <p:spPr>
            <a:xfrm>
              <a:off x="68673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8B46BBF-7BA4-8BB0-1B5E-C06369CF1D50}"/>
                </a:ext>
              </a:extLst>
            </p:cNvPr>
            <p:cNvSpPr/>
            <p:nvPr/>
          </p:nvSpPr>
          <p:spPr>
            <a:xfrm>
              <a:off x="70261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4E216BA-1C13-E707-3CCB-4E88CC9A480A}"/>
                </a:ext>
              </a:extLst>
            </p:cNvPr>
            <p:cNvSpPr/>
            <p:nvPr/>
          </p:nvSpPr>
          <p:spPr>
            <a:xfrm>
              <a:off x="71849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029A9C3-7588-F9B7-565A-0300A8C9F478}"/>
                </a:ext>
              </a:extLst>
            </p:cNvPr>
            <p:cNvSpPr/>
            <p:nvPr/>
          </p:nvSpPr>
          <p:spPr>
            <a:xfrm>
              <a:off x="73437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6DFC43A-627B-E170-7E4D-32702DAFEDB7}"/>
                </a:ext>
              </a:extLst>
            </p:cNvPr>
            <p:cNvSpPr/>
            <p:nvPr/>
          </p:nvSpPr>
          <p:spPr>
            <a:xfrm>
              <a:off x="75025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2CD6B84-F2E7-9F1B-6B97-A9E46AAD1440}"/>
                </a:ext>
              </a:extLst>
            </p:cNvPr>
            <p:cNvSpPr/>
            <p:nvPr/>
          </p:nvSpPr>
          <p:spPr>
            <a:xfrm>
              <a:off x="76613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A4859AE-F169-2D1C-9D9A-6CAFCBA1DAB7}"/>
                </a:ext>
              </a:extLst>
            </p:cNvPr>
            <p:cNvSpPr/>
            <p:nvPr/>
          </p:nvSpPr>
          <p:spPr>
            <a:xfrm>
              <a:off x="78201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72894D8-853F-D4C7-9453-556F6027C3D4}"/>
                </a:ext>
              </a:extLst>
            </p:cNvPr>
            <p:cNvSpPr/>
            <p:nvPr/>
          </p:nvSpPr>
          <p:spPr>
            <a:xfrm>
              <a:off x="79789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ED91F2E-39E7-3F3B-8BE6-837E11B02808}"/>
                </a:ext>
              </a:extLst>
            </p:cNvPr>
            <p:cNvSpPr/>
            <p:nvPr/>
          </p:nvSpPr>
          <p:spPr>
            <a:xfrm>
              <a:off x="81376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6C2A5DE-334E-9697-04F2-A1FA71C9554C}"/>
                </a:ext>
              </a:extLst>
            </p:cNvPr>
            <p:cNvSpPr/>
            <p:nvPr/>
          </p:nvSpPr>
          <p:spPr>
            <a:xfrm>
              <a:off x="82964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904AB86-0369-E6A6-795F-1789B71DF33D}"/>
                </a:ext>
              </a:extLst>
            </p:cNvPr>
            <p:cNvSpPr/>
            <p:nvPr/>
          </p:nvSpPr>
          <p:spPr>
            <a:xfrm>
              <a:off x="8455275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AFC3CE-0FE8-E2BD-41C9-A560A2B0894E}"/>
                </a:ext>
              </a:extLst>
            </p:cNvPr>
            <p:cNvSpPr/>
            <p:nvPr/>
          </p:nvSpPr>
          <p:spPr>
            <a:xfrm>
              <a:off x="4243234" y="1729497"/>
              <a:ext cx="4362450" cy="247650"/>
            </a:xfrm>
            <a:prstGeom prst="rect">
              <a:avLst/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436AF32-51A2-DE22-6FBD-826C9BBAD140}"/>
                </a:ext>
              </a:extLst>
            </p:cNvPr>
            <p:cNvCxnSpPr>
              <a:cxnSpLocks/>
            </p:cNvCxnSpPr>
            <p:nvPr/>
          </p:nvCxnSpPr>
          <p:spPr>
            <a:xfrm>
              <a:off x="4283852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apezoid 19">
              <a:extLst>
                <a:ext uri="{FF2B5EF4-FFF2-40B4-BE49-F238E27FC236}">
                  <a16:creationId xmlns:a16="http://schemas.microsoft.com/office/drawing/2014/main" id="{1246465E-8940-CFB8-C924-EE531E15F1ED}"/>
                </a:ext>
              </a:extLst>
            </p:cNvPr>
            <p:cNvSpPr/>
            <p:nvPr/>
          </p:nvSpPr>
          <p:spPr>
            <a:xfrm>
              <a:off x="434614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rapezoid 58">
              <a:extLst>
                <a:ext uri="{FF2B5EF4-FFF2-40B4-BE49-F238E27FC236}">
                  <a16:creationId xmlns:a16="http://schemas.microsoft.com/office/drawing/2014/main" id="{A047A12C-6F7D-5586-781E-0115090AF121}"/>
                </a:ext>
              </a:extLst>
            </p:cNvPr>
            <p:cNvSpPr/>
            <p:nvPr/>
          </p:nvSpPr>
          <p:spPr>
            <a:xfrm>
              <a:off x="450490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rapezoid 59">
              <a:extLst>
                <a:ext uri="{FF2B5EF4-FFF2-40B4-BE49-F238E27FC236}">
                  <a16:creationId xmlns:a16="http://schemas.microsoft.com/office/drawing/2014/main" id="{8917BD0E-045C-9EF0-C9C5-5367FA569ABA}"/>
                </a:ext>
              </a:extLst>
            </p:cNvPr>
            <p:cNvSpPr/>
            <p:nvPr/>
          </p:nvSpPr>
          <p:spPr>
            <a:xfrm>
              <a:off x="466366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rapezoid 60">
              <a:extLst>
                <a:ext uri="{FF2B5EF4-FFF2-40B4-BE49-F238E27FC236}">
                  <a16:creationId xmlns:a16="http://schemas.microsoft.com/office/drawing/2014/main" id="{FC8C1953-15FF-3311-DAC1-686C2FE76143}"/>
                </a:ext>
              </a:extLst>
            </p:cNvPr>
            <p:cNvSpPr/>
            <p:nvPr/>
          </p:nvSpPr>
          <p:spPr>
            <a:xfrm>
              <a:off x="482242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rapezoid 61">
              <a:extLst>
                <a:ext uri="{FF2B5EF4-FFF2-40B4-BE49-F238E27FC236}">
                  <a16:creationId xmlns:a16="http://schemas.microsoft.com/office/drawing/2014/main" id="{386A157E-CC00-55F6-52B8-B0A215414528}"/>
                </a:ext>
              </a:extLst>
            </p:cNvPr>
            <p:cNvSpPr/>
            <p:nvPr/>
          </p:nvSpPr>
          <p:spPr>
            <a:xfrm>
              <a:off x="49811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rapezoid 62">
              <a:extLst>
                <a:ext uri="{FF2B5EF4-FFF2-40B4-BE49-F238E27FC236}">
                  <a16:creationId xmlns:a16="http://schemas.microsoft.com/office/drawing/2014/main" id="{7A73DB78-4C8C-3D12-8FFC-3037D575ED20}"/>
                </a:ext>
              </a:extLst>
            </p:cNvPr>
            <p:cNvSpPr/>
            <p:nvPr/>
          </p:nvSpPr>
          <p:spPr>
            <a:xfrm>
              <a:off x="513994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rapezoid 63">
              <a:extLst>
                <a:ext uri="{FF2B5EF4-FFF2-40B4-BE49-F238E27FC236}">
                  <a16:creationId xmlns:a16="http://schemas.microsoft.com/office/drawing/2014/main" id="{C57E38F7-8B81-CE42-6DA6-F56C4242DA63}"/>
                </a:ext>
              </a:extLst>
            </p:cNvPr>
            <p:cNvSpPr/>
            <p:nvPr/>
          </p:nvSpPr>
          <p:spPr>
            <a:xfrm>
              <a:off x="529870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rapezoid 64">
              <a:extLst>
                <a:ext uri="{FF2B5EF4-FFF2-40B4-BE49-F238E27FC236}">
                  <a16:creationId xmlns:a16="http://schemas.microsoft.com/office/drawing/2014/main" id="{007B1CC5-1688-9AE2-E0C8-8A56785D3877}"/>
                </a:ext>
              </a:extLst>
            </p:cNvPr>
            <p:cNvSpPr/>
            <p:nvPr/>
          </p:nvSpPr>
          <p:spPr>
            <a:xfrm>
              <a:off x="545746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rapezoid 65">
              <a:extLst>
                <a:ext uri="{FF2B5EF4-FFF2-40B4-BE49-F238E27FC236}">
                  <a16:creationId xmlns:a16="http://schemas.microsoft.com/office/drawing/2014/main" id="{CE60CF07-9289-5CF3-ABC9-6583FB898358}"/>
                </a:ext>
              </a:extLst>
            </p:cNvPr>
            <p:cNvSpPr/>
            <p:nvPr/>
          </p:nvSpPr>
          <p:spPr>
            <a:xfrm>
              <a:off x="561622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rapezoid 66">
              <a:extLst>
                <a:ext uri="{FF2B5EF4-FFF2-40B4-BE49-F238E27FC236}">
                  <a16:creationId xmlns:a16="http://schemas.microsoft.com/office/drawing/2014/main" id="{28FC4A93-E97E-FC4E-BFFA-13BFE4AF5792}"/>
                </a:ext>
              </a:extLst>
            </p:cNvPr>
            <p:cNvSpPr/>
            <p:nvPr/>
          </p:nvSpPr>
          <p:spPr>
            <a:xfrm>
              <a:off x="577497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rapezoid 67">
              <a:extLst>
                <a:ext uri="{FF2B5EF4-FFF2-40B4-BE49-F238E27FC236}">
                  <a16:creationId xmlns:a16="http://schemas.microsoft.com/office/drawing/2014/main" id="{D25F4909-DF99-4A82-66DF-C3B972BC4E40}"/>
                </a:ext>
              </a:extLst>
            </p:cNvPr>
            <p:cNvSpPr/>
            <p:nvPr/>
          </p:nvSpPr>
          <p:spPr>
            <a:xfrm>
              <a:off x="593373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rapezoid 68">
              <a:extLst>
                <a:ext uri="{FF2B5EF4-FFF2-40B4-BE49-F238E27FC236}">
                  <a16:creationId xmlns:a16="http://schemas.microsoft.com/office/drawing/2014/main" id="{ABB8038F-5767-BBF6-5299-254EC3075C26}"/>
                </a:ext>
              </a:extLst>
            </p:cNvPr>
            <p:cNvSpPr/>
            <p:nvPr/>
          </p:nvSpPr>
          <p:spPr>
            <a:xfrm>
              <a:off x="609249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rapezoid 69">
              <a:extLst>
                <a:ext uri="{FF2B5EF4-FFF2-40B4-BE49-F238E27FC236}">
                  <a16:creationId xmlns:a16="http://schemas.microsoft.com/office/drawing/2014/main" id="{0C18D4DE-1E67-3C68-189C-94505B4C3B2C}"/>
                </a:ext>
              </a:extLst>
            </p:cNvPr>
            <p:cNvSpPr/>
            <p:nvPr/>
          </p:nvSpPr>
          <p:spPr>
            <a:xfrm>
              <a:off x="625125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rapezoid 70">
              <a:extLst>
                <a:ext uri="{FF2B5EF4-FFF2-40B4-BE49-F238E27FC236}">
                  <a16:creationId xmlns:a16="http://schemas.microsoft.com/office/drawing/2014/main" id="{172587AD-4983-94B2-9345-F023E5884FE3}"/>
                </a:ext>
              </a:extLst>
            </p:cNvPr>
            <p:cNvSpPr/>
            <p:nvPr/>
          </p:nvSpPr>
          <p:spPr>
            <a:xfrm>
              <a:off x="641001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rapezoid 71">
              <a:extLst>
                <a:ext uri="{FF2B5EF4-FFF2-40B4-BE49-F238E27FC236}">
                  <a16:creationId xmlns:a16="http://schemas.microsoft.com/office/drawing/2014/main" id="{96051764-9595-3AD6-312A-481F8F073536}"/>
                </a:ext>
              </a:extLst>
            </p:cNvPr>
            <p:cNvSpPr/>
            <p:nvPr/>
          </p:nvSpPr>
          <p:spPr>
            <a:xfrm>
              <a:off x="656877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rapezoid 72">
              <a:extLst>
                <a:ext uri="{FF2B5EF4-FFF2-40B4-BE49-F238E27FC236}">
                  <a16:creationId xmlns:a16="http://schemas.microsoft.com/office/drawing/2014/main" id="{47A465D3-45C8-DD1B-A92D-FD3AEB2FA024}"/>
                </a:ext>
              </a:extLst>
            </p:cNvPr>
            <p:cNvSpPr/>
            <p:nvPr/>
          </p:nvSpPr>
          <p:spPr>
            <a:xfrm>
              <a:off x="672753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rapezoid 73">
              <a:extLst>
                <a:ext uri="{FF2B5EF4-FFF2-40B4-BE49-F238E27FC236}">
                  <a16:creationId xmlns:a16="http://schemas.microsoft.com/office/drawing/2014/main" id="{9FD20BE9-AFAA-A639-8FC5-C36F5699F627}"/>
                </a:ext>
              </a:extLst>
            </p:cNvPr>
            <p:cNvSpPr/>
            <p:nvPr/>
          </p:nvSpPr>
          <p:spPr>
            <a:xfrm>
              <a:off x="688629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rapezoid 74">
              <a:extLst>
                <a:ext uri="{FF2B5EF4-FFF2-40B4-BE49-F238E27FC236}">
                  <a16:creationId xmlns:a16="http://schemas.microsoft.com/office/drawing/2014/main" id="{5032A07F-BC96-7402-FA47-585261BE8C14}"/>
                </a:ext>
              </a:extLst>
            </p:cNvPr>
            <p:cNvSpPr/>
            <p:nvPr/>
          </p:nvSpPr>
          <p:spPr>
            <a:xfrm>
              <a:off x="704505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rapezoid 75">
              <a:extLst>
                <a:ext uri="{FF2B5EF4-FFF2-40B4-BE49-F238E27FC236}">
                  <a16:creationId xmlns:a16="http://schemas.microsoft.com/office/drawing/2014/main" id="{9770D1B1-B6F9-BE62-DB34-42AC25C6F0EC}"/>
                </a:ext>
              </a:extLst>
            </p:cNvPr>
            <p:cNvSpPr/>
            <p:nvPr/>
          </p:nvSpPr>
          <p:spPr>
            <a:xfrm>
              <a:off x="720381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rapezoid 76">
              <a:extLst>
                <a:ext uri="{FF2B5EF4-FFF2-40B4-BE49-F238E27FC236}">
                  <a16:creationId xmlns:a16="http://schemas.microsoft.com/office/drawing/2014/main" id="{CF5B7D24-129E-554C-F47A-135401D2CA9E}"/>
                </a:ext>
              </a:extLst>
            </p:cNvPr>
            <p:cNvSpPr/>
            <p:nvPr/>
          </p:nvSpPr>
          <p:spPr>
            <a:xfrm>
              <a:off x="736256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rapezoid 77">
              <a:extLst>
                <a:ext uri="{FF2B5EF4-FFF2-40B4-BE49-F238E27FC236}">
                  <a16:creationId xmlns:a16="http://schemas.microsoft.com/office/drawing/2014/main" id="{0DC8A799-7B25-6819-5C3A-5BC5771C81A4}"/>
                </a:ext>
              </a:extLst>
            </p:cNvPr>
            <p:cNvSpPr/>
            <p:nvPr/>
          </p:nvSpPr>
          <p:spPr>
            <a:xfrm>
              <a:off x="752132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rapezoid 78">
              <a:extLst>
                <a:ext uri="{FF2B5EF4-FFF2-40B4-BE49-F238E27FC236}">
                  <a16:creationId xmlns:a16="http://schemas.microsoft.com/office/drawing/2014/main" id="{90B10764-504E-5D05-5B06-39D523E35011}"/>
                </a:ext>
              </a:extLst>
            </p:cNvPr>
            <p:cNvSpPr/>
            <p:nvPr/>
          </p:nvSpPr>
          <p:spPr>
            <a:xfrm>
              <a:off x="768008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rapezoid 79">
              <a:extLst>
                <a:ext uri="{FF2B5EF4-FFF2-40B4-BE49-F238E27FC236}">
                  <a16:creationId xmlns:a16="http://schemas.microsoft.com/office/drawing/2014/main" id="{9CBA96C8-8047-6807-E41D-7C32450E024D}"/>
                </a:ext>
              </a:extLst>
            </p:cNvPr>
            <p:cNvSpPr/>
            <p:nvPr/>
          </p:nvSpPr>
          <p:spPr>
            <a:xfrm>
              <a:off x="783884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rapezoid 80">
              <a:extLst>
                <a:ext uri="{FF2B5EF4-FFF2-40B4-BE49-F238E27FC236}">
                  <a16:creationId xmlns:a16="http://schemas.microsoft.com/office/drawing/2014/main" id="{8E19F839-6771-D6F3-5D84-12E322A626BA}"/>
                </a:ext>
              </a:extLst>
            </p:cNvPr>
            <p:cNvSpPr/>
            <p:nvPr/>
          </p:nvSpPr>
          <p:spPr>
            <a:xfrm>
              <a:off x="799760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rapezoid 81">
              <a:extLst>
                <a:ext uri="{FF2B5EF4-FFF2-40B4-BE49-F238E27FC236}">
                  <a16:creationId xmlns:a16="http://schemas.microsoft.com/office/drawing/2014/main" id="{B92FA0AD-499D-DBA9-F908-B4E529D57F93}"/>
                </a:ext>
              </a:extLst>
            </p:cNvPr>
            <p:cNvSpPr/>
            <p:nvPr/>
          </p:nvSpPr>
          <p:spPr>
            <a:xfrm>
              <a:off x="815636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rapezoid 82">
              <a:extLst>
                <a:ext uri="{FF2B5EF4-FFF2-40B4-BE49-F238E27FC236}">
                  <a16:creationId xmlns:a16="http://schemas.microsoft.com/office/drawing/2014/main" id="{C47DC11C-47D7-63B5-0309-E5D71A58B81C}"/>
                </a:ext>
              </a:extLst>
            </p:cNvPr>
            <p:cNvSpPr/>
            <p:nvPr/>
          </p:nvSpPr>
          <p:spPr>
            <a:xfrm>
              <a:off x="831512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rapezoid 83">
              <a:extLst>
                <a:ext uri="{FF2B5EF4-FFF2-40B4-BE49-F238E27FC236}">
                  <a16:creationId xmlns:a16="http://schemas.microsoft.com/office/drawing/2014/main" id="{A25B4DF3-498D-37B6-AE87-CD0C67EAD916}"/>
                </a:ext>
              </a:extLst>
            </p:cNvPr>
            <p:cNvSpPr/>
            <p:nvPr/>
          </p:nvSpPr>
          <p:spPr>
            <a:xfrm>
              <a:off x="84738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E9C900F-1138-BFD4-2D25-88439C54976F}"/>
                </a:ext>
              </a:extLst>
            </p:cNvPr>
            <p:cNvCxnSpPr>
              <a:cxnSpLocks/>
            </p:cNvCxnSpPr>
            <p:nvPr/>
          </p:nvCxnSpPr>
          <p:spPr>
            <a:xfrm>
              <a:off x="4510073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BC6C164-D7E2-C98A-F371-5A978311D183}"/>
                </a:ext>
              </a:extLst>
            </p:cNvPr>
            <p:cNvCxnSpPr>
              <a:cxnSpLocks/>
            </p:cNvCxnSpPr>
            <p:nvPr/>
          </p:nvCxnSpPr>
          <p:spPr>
            <a:xfrm>
              <a:off x="4667235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99F86AD-B3C8-5216-CD97-F2D26DC5C19D}"/>
                </a:ext>
              </a:extLst>
            </p:cNvPr>
            <p:cNvCxnSpPr>
              <a:cxnSpLocks/>
            </p:cNvCxnSpPr>
            <p:nvPr/>
          </p:nvCxnSpPr>
          <p:spPr>
            <a:xfrm>
              <a:off x="4915972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3CE6271-1A82-8DAB-225C-7E928674CDB9}"/>
                </a:ext>
              </a:extLst>
            </p:cNvPr>
            <p:cNvCxnSpPr>
              <a:cxnSpLocks/>
            </p:cNvCxnSpPr>
            <p:nvPr/>
          </p:nvCxnSpPr>
          <p:spPr>
            <a:xfrm>
              <a:off x="507672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B527B54-FAD8-2324-66CC-2D612A7BC525}"/>
                </a:ext>
              </a:extLst>
            </p:cNvPr>
            <p:cNvCxnSpPr>
              <a:cxnSpLocks/>
            </p:cNvCxnSpPr>
            <p:nvPr/>
          </p:nvCxnSpPr>
          <p:spPr>
            <a:xfrm>
              <a:off x="5298702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14B96FE-06CF-AF26-815B-36AA562B96B5}"/>
                </a:ext>
              </a:extLst>
            </p:cNvPr>
            <p:cNvCxnSpPr>
              <a:cxnSpLocks/>
            </p:cNvCxnSpPr>
            <p:nvPr/>
          </p:nvCxnSpPr>
          <p:spPr>
            <a:xfrm>
              <a:off x="5774979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6A18770-6B1A-D768-BFB9-F79B382D57B5}"/>
                </a:ext>
              </a:extLst>
            </p:cNvPr>
            <p:cNvCxnSpPr>
              <a:cxnSpLocks/>
            </p:cNvCxnSpPr>
            <p:nvPr/>
          </p:nvCxnSpPr>
          <p:spPr>
            <a:xfrm>
              <a:off x="593572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355C80D-B21A-0FE9-073A-8A8390557D0A}"/>
                </a:ext>
              </a:extLst>
            </p:cNvPr>
            <p:cNvCxnSpPr>
              <a:cxnSpLocks/>
            </p:cNvCxnSpPr>
            <p:nvPr/>
          </p:nvCxnSpPr>
          <p:spPr>
            <a:xfrm>
              <a:off x="6094560" y="1936998"/>
              <a:ext cx="6400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1C7451F-875A-FE54-8548-2368A91D8324}"/>
                </a:ext>
              </a:extLst>
            </p:cNvPr>
            <p:cNvCxnSpPr>
              <a:cxnSpLocks/>
            </p:cNvCxnSpPr>
            <p:nvPr/>
          </p:nvCxnSpPr>
          <p:spPr>
            <a:xfrm>
              <a:off x="6196957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76C222D-A9AC-B89D-EE3A-F815527C80DB}"/>
                </a:ext>
              </a:extLst>
            </p:cNvPr>
            <p:cNvCxnSpPr>
              <a:cxnSpLocks/>
            </p:cNvCxnSpPr>
            <p:nvPr/>
          </p:nvCxnSpPr>
          <p:spPr>
            <a:xfrm>
              <a:off x="6570812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C77BA1F-A98C-403D-82EC-82DFEEEA8ED0}"/>
                </a:ext>
              </a:extLst>
            </p:cNvPr>
            <p:cNvCxnSpPr>
              <a:cxnSpLocks/>
            </p:cNvCxnSpPr>
            <p:nvPr/>
          </p:nvCxnSpPr>
          <p:spPr>
            <a:xfrm>
              <a:off x="6417117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C307ED23-9FBF-CC7E-3CBE-606023D87BBF}"/>
                </a:ext>
              </a:extLst>
            </p:cNvPr>
            <p:cNvCxnSpPr>
              <a:cxnSpLocks/>
            </p:cNvCxnSpPr>
            <p:nvPr/>
          </p:nvCxnSpPr>
          <p:spPr>
            <a:xfrm>
              <a:off x="681837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D6507B4-3407-6008-9291-E1865C6A9EFD}"/>
                </a:ext>
              </a:extLst>
            </p:cNvPr>
            <p:cNvCxnSpPr>
              <a:cxnSpLocks/>
            </p:cNvCxnSpPr>
            <p:nvPr/>
          </p:nvCxnSpPr>
          <p:spPr>
            <a:xfrm>
              <a:off x="7052259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49A77E3-9742-7839-15CA-C0368EA9AEC7}"/>
                </a:ext>
              </a:extLst>
            </p:cNvPr>
            <p:cNvCxnSpPr>
              <a:cxnSpLocks/>
            </p:cNvCxnSpPr>
            <p:nvPr/>
          </p:nvCxnSpPr>
          <p:spPr>
            <a:xfrm>
              <a:off x="751424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6DBFD1C-A80E-F482-ABCF-7663C64C741C}"/>
                </a:ext>
              </a:extLst>
            </p:cNvPr>
            <p:cNvCxnSpPr>
              <a:cxnSpLocks/>
            </p:cNvCxnSpPr>
            <p:nvPr/>
          </p:nvCxnSpPr>
          <p:spPr>
            <a:xfrm>
              <a:off x="7670234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446C08A-6F00-7D4A-5428-F637B74EC065}"/>
                </a:ext>
              </a:extLst>
            </p:cNvPr>
            <p:cNvCxnSpPr>
              <a:cxnSpLocks/>
            </p:cNvCxnSpPr>
            <p:nvPr/>
          </p:nvCxnSpPr>
          <p:spPr>
            <a:xfrm>
              <a:off x="8468360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3266269-CF8D-190A-9563-F7A92D42D026}"/>
                </a:ext>
              </a:extLst>
            </p:cNvPr>
            <p:cNvCxnSpPr>
              <a:cxnSpLocks/>
            </p:cNvCxnSpPr>
            <p:nvPr/>
          </p:nvCxnSpPr>
          <p:spPr>
            <a:xfrm>
              <a:off x="7836465" y="1936998"/>
              <a:ext cx="2286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39B4043-77B7-34EE-21A5-A941937E674B}"/>
                </a:ext>
              </a:extLst>
            </p:cNvPr>
            <p:cNvCxnSpPr>
              <a:cxnSpLocks/>
            </p:cNvCxnSpPr>
            <p:nvPr/>
          </p:nvCxnSpPr>
          <p:spPr>
            <a:xfrm>
              <a:off x="809950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F603D1F-7093-5D2D-7F0F-E618D6D1E671}"/>
                </a:ext>
              </a:extLst>
            </p:cNvPr>
            <p:cNvCxnSpPr>
              <a:cxnSpLocks/>
            </p:cNvCxnSpPr>
            <p:nvPr/>
          </p:nvCxnSpPr>
          <p:spPr>
            <a:xfrm>
              <a:off x="831055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251378-C837-3728-DC3E-55C4E1FE74DB}"/>
                </a:ext>
              </a:extLst>
            </p:cNvPr>
            <p:cNvSpPr/>
            <p:nvPr/>
          </p:nvSpPr>
          <p:spPr>
            <a:xfrm>
              <a:off x="4243234" y="1726994"/>
              <a:ext cx="4362450" cy="24765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870CB17A-87A9-C1AE-88AD-5E1A57749588}"/>
              </a:ext>
            </a:extLst>
          </p:cNvPr>
          <p:cNvSpPr/>
          <p:nvPr/>
        </p:nvSpPr>
        <p:spPr>
          <a:xfrm>
            <a:off x="290480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C60F7B0-52A0-21B3-8232-D2DA60F390B7}"/>
              </a:ext>
            </a:extLst>
          </p:cNvPr>
          <p:cNvSpPr/>
          <p:nvPr/>
        </p:nvSpPr>
        <p:spPr>
          <a:xfrm>
            <a:off x="372967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28C0F5B-5DC3-DBA9-8F47-F2C94AAECCFD}"/>
              </a:ext>
            </a:extLst>
          </p:cNvPr>
          <p:cNvSpPr/>
          <p:nvPr/>
        </p:nvSpPr>
        <p:spPr>
          <a:xfrm>
            <a:off x="455454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7EFC08-BC83-F255-4BEA-9D92DE6350AA}"/>
              </a:ext>
            </a:extLst>
          </p:cNvPr>
          <p:cNvSpPr/>
          <p:nvPr/>
        </p:nvSpPr>
        <p:spPr>
          <a:xfrm>
            <a:off x="537941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53B6A4-73D9-DDCD-12B5-C37A1B25268B}"/>
              </a:ext>
            </a:extLst>
          </p:cNvPr>
          <p:cNvSpPr/>
          <p:nvPr/>
        </p:nvSpPr>
        <p:spPr>
          <a:xfrm>
            <a:off x="620428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8A8147D-1020-C972-2FE1-6EA32FB66B1E}"/>
              </a:ext>
            </a:extLst>
          </p:cNvPr>
          <p:cNvSpPr/>
          <p:nvPr/>
        </p:nvSpPr>
        <p:spPr>
          <a:xfrm>
            <a:off x="702915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623DE0-6CCA-5DB7-397D-9679CD1DC1F2}"/>
              </a:ext>
            </a:extLst>
          </p:cNvPr>
          <p:cNvSpPr/>
          <p:nvPr/>
        </p:nvSpPr>
        <p:spPr>
          <a:xfrm>
            <a:off x="785402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BAA184-39A5-C123-61E9-AE395B929F35}"/>
              </a:ext>
            </a:extLst>
          </p:cNvPr>
          <p:cNvSpPr/>
          <p:nvPr/>
        </p:nvSpPr>
        <p:spPr>
          <a:xfrm>
            <a:off x="867889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EC8FF9-2FD4-F25A-0CD4-A1D9363F4000}"/>
              </a:ext>
            </a:extLst>
          </p:cNvPr>
          <p:cNvSpPr/>
          <p:nvPr/>
        </p:nvSpPr>
        <p:spPr>
          <a:xfrm>
            <a:off x="950376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72E6B9-FBC4-CAF5-D3A3-3CD8EEAD0202}"/>
              </a:ext>
            </a:extLst>
          </p:cNvPr>
          <p:cNvSpPr/>
          <p:nvPr/>
        </p:nvSpPr>
        <p:spPr>
          <a:xfrm>
            <a:off x="2772696" y="3241189"/>
            <a:ext cx="7317453" cy="7955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B980A1-85E6-8A8D-004A-0458469F15A1}"/>
              </a:ext>
            </a:extLst>
          </p:cNvPr>
          <p:cNvSpPr/>
          <p:nvPr/>
        </p:nvSpPr>
        <p:spPr>
          <a:xfrm>
            <a:off x="0" y="4332245"/>
            <a:ext cx="12192000" cy="2369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4D1FF5B-C3B0-DE2A-108E-C930009ED15D}"/>
              </a:ext>
            </a:extLst>
          </p:cNvPr>
          <p:cNvCxnSpPr>
            <a:cxnSpLocks/>
          </p:cNvCxnSpPr>
          <p:nvPr/>
        </p:nvCxnSpPr>
        <p:spPr>
          <a:xfrm>
            <a:off x="2911952" y="4003073"/>
            <a:ext cx="66039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B459B1B-8158-8EA6-6E23-A345DAC94B2B}"/>
              </a:ext>
            </a:extLst>
          </p:cNvPr>
          <p:cNvCxnSpPr>
            <a:cxnSpLocks/>
          </p:cNvCxnSpPr>
          <p:nvPr/>
        </p:nvCxnSpPr>
        <p:spPr>
          <a:xfrm>
            <a:off x="5358294" y="4003073"/>
            <a:ext cx="1280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F9A36E9-84CE-AD20-4210-34778E559D4E}"/>
              </a:ext>
            </a:extLst>
          </p:cNvPr>
          <p:cNvCxnSpPr>
            <a:cxnSpLocks/>
          </p:cNvCxnSpPr>
          <p:nvPr/>
        </p:nvCxnSpPr>
        <p:spPr>
          <a:xfrm>
            <a:off x="68311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EE62AD4-9B28-4B5E-EF69-F7B277E6AC82}"/>
              </a:ext>
            </a:extLst>
          </p:cNvPr>
          <p:cNvCxnSpPr>
            <a:cxnSpLocks/>
          </p:cNvCxnSpPr>
          <p:nvPr/>
        </p:nvCxnSpPr>
        <p:spPr>
          <a:xfrm>
            <a:off x="7849922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2920194D-4DC6-6804-5BE2-BFED539C9510}"/>
              </a:ext>
            </a:extLst>
          </p:cNvPr>
          <p:cNvCxnSpPr>
            <a:cxnSpLocks/>
          </p:cNvCxnSpPr>
          <p:nvPr/>
        </p:nvCxnSpPr>
        <p:spPr>
          <a:xfrm>
            <a:off x="8541420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F195239-D998-2FE3-F2C2-E2F1DE8477DB}"/>
              </a:ext>
            </a:extLst>
          </p:cNvPr>
          <p:cNvCxnSpPr>
            <a:cxnSpLocks/>
          </p:cNvCxnSpPr>
          <p:nvPr/>
        </p:nvCxnSpPr>
        <p:spPr>
          <a:xfrm>
            <a:off x="93123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1F3D5FAB-7D8F-BD49-D4C2-A5B84AF032D0}"/>
              </a:ext>
            </a:extLst>
          </p:cNvPr>
          <p:cNvCxnSpPr>
            <a:cxnSpLocks/>
          </p:cNvCxnSpPr>
          <p:nvPr/>
        </p:nvCxnSpPr>
        <p:spPr>
          <a:xfrm>
            <a:off x="4442345" y="4003073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8A4EE16-139F-18DA-6ED7-29699F686218}"/>
              </a:ext>
            </a:extLst>
          </p:cNvPr>
          <p:cNvCxnSpPr>
            <a:cxnSpLocks/>
          </p:cNvCxnSpPr>
          <p:nvPr/>
        </p:nvCxnSpPr>
        <p:spPr>
          <a:xfrm>
            <a:off x="3710469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2D4567B-E47E-51D6-DC81-7B5B57BEC9D6}"/>
              </a:ext>
            </a:extLst>
          </p:cNvPr>
          <p:cNvCxnSpPr>
            <a:cxnSpLocks/>
          </p:cNvCxnSpPr>
          <p:nvPr/>
        </p:nvCxnSpPr>
        <p:spPr>
          <a:xfrm>
            <a:off x="935797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BD1959A-36D8-0E6E-5FA6-743B30ED54A9}"/>
              </a:ext>
            </a:extLst>
          </p:cNvPr>
          <p:cNvCxnSpPr>
            <a:cxnSpLocks/>
          </p:cNvCxnSpPr>
          <p:nvPr/>
        </p:nvCxnSpPr>
        <p:spPr>
          <a:xfrm>
            <a:off x="344051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415D66D9-ECBC-5279-85A7-B0A41EE17EEB}"/>
              </a:ext>
            </a:extLst>
          </p:cNvPr>
          <p:cNvCxnSpPr>
            <a:cxnSpLocks/>
          </p:cNvCxnSpPr>
          <p:nvPr/>
        </p:nvCxnSpPr>
        <p:spPr>
          <a:xfrm>
            <a:off x="4217753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4B3E392-0E6D-9191-9F1C-3CF896FC20FD}"/>
              </a:ext>
            </a:extLst>
          </p:cNvPr>
          <p:cNvCxnSpPr>
            <a:cxnSpLocks/>
          </p:cNvCxnSpPr>
          <p:nvPr/>
        </p:nvCxnSpPr>
        <p:spPr>
          <a:xfrm>
            <a:off x="4511437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5DF93C7-8648-8D79-9939-0BB7B7C70F5C}"/>
              </a:ext>
            </a:extLst>
          </p:cNvPr>
          <p:cNvCxnSpPr>
            <a:cxnSpLocks/>
          </p:cNvCxnSpPr>
          <p:nvPr/>
        </p:nvCxnSpPr>
        <p:spPr>
          <a:xfrm>
            <a:off x="58370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424BE82A-C704-E996-D738-CF73C9E64365}"/>
              </a:ext>
            </a:extLst>
          </p:cNvPr>
          <p:cNvCxnSpPr>
            <a:cxnSpLocks/>
          </p:cNvCxnSpPr>
          <p:nvPr/>
        </p:nvCxnSpPr>
        <p:spPr>
          <a:xfrm>
            <a:off x="60656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79655D6-83A4-39C9-D99D-DE150339CC22}"/>
              </a:ext>
            </a:extLst>
          </p:cNvPr>
          <p:cNvCxnSpPr>
            <a:cxnSpLocks/>
          </p:cNvCxnSpPr>
          <p:nvPr/>
        </p:nvCxnSpPr>
        <p:spPr>
          <a:xfrm>
            <a:off x="69038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2DA1EEE8-E1AA-DEFD-08C2-804590ECE735}"/>
              </a:ext>
            </a:extLst>
          </p:cNvPr>
          <p:cNvCxnSpPr>
            <a:cxnSpLocks/>
          </p:cNvCxnSpPr>
          <p:nvPr/>
        </p:nvCxnSpPr>
        <p:spPr>
          <a:xfrm>
            <a:off x="83389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D94D6FA-82DA-4C87-1797-7166A573B6F3}"/>
              </a:ext>
            </a:extLst>
          </p:cNvPr>
          <p:cNvCxnSpPr>
            <a:cxnSpLocks/>
          </p:cNvCxnSpPr>
          <p:nvPr/>
        </p:nvCxnSpPr>
        <p:spPr>
          <a:xfrm>
            <a:off x="86183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5902562-325A-2FDC-AD3E-613BAAFA2F23}"/>
              </a:ext>
            </a:extLst>
          </p:cNvPr>
          <p:cNvCxnSpPr>
            <a:cxnSpLocks/>
          </p:cNvCxnSpPr>
          <p:nvPr/>
        </p:nvCxnSpPr>
        <p:spPr>
          <a:xfrm>
            <a:off x="5836473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8C8FD9F2-23F6-231E-DCA6-47A9076AAB35}"/>
              </a:ext>
            </a:extLst>
          </p:cNvPr>
          <p:cNvCxnSpPr>
            <a:cxnSpLocks/>
          </p:cNvCxnSpPr>
          <p:nvPr/>
        </p:nvCxnSpPr>
        <p:spPr>
          <a:xfrm>
            <a:off x="6377030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28AD720C-11F6-E5F8-B5B1-2E0DF267E9FA}"/>
              </a:ext>
            </a:extLst>
          </p:cNvPr>
          <p:cNvCxnSpPr>
            <a:cxnSpLocks/>
          </p:cNvCxnSpPr>
          <p:nvPr/>
        </p:nvCxnSpPr>
        <p:spPr>
          <a:xfrm>
            <a:off x="6355928" y="3719261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B038315-CC3E-4541-64A0-373D01000818}"/>
              </a:ext>
            </a:extLst>
          </p:cNvPr>
          <p:cNvCxnSpPr>
            <a:cxnSpLocks/>
          </p:cNvCxnSpPr>
          <p:nvPr/>
        </p:nvCxnSpPr>
        <p:spPr>
          <a:xfrm>
            <a:off x="6881911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C0EAE5C5-7B0E-2AFE-829D-06BFAAD8BDDC}"/>
              </a:ext>
            </a:extLst>
          </p:cNvPr>
          <p:cNvCxnSpPr>
            <a:cxnSpLocks/>
          </p:cNvCxnSpPr>
          <p:nvPr/>
        </p:nvCxnSpPr>
        <p:spPr>
          <a:xfrm>
            <a:off x="6342075" y="3572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6BE0FB0-EF35-505C-2556-662BD672587D}"/>
              </a:ext>
            </a:extLst>
          </p:cNvPr>
          <p:cNvCxnSpPr>
            <a:cxnSpLocks/>
          </p:cNvCxnSpPr>
          <p:nvPr/>
        </p:nvCxnSpPr>
        <p:spPr>
          <a:xfrm>
            <a:off x="6359574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0FE17AF-49C4-E99F-6194-B0EF55A42E7A}"/>
              </a:ext>
            </a:extLst>
          </p:cNvPr>
          <p:cNvCxnSpPr>
            <a:cxnSpLocks/>
          </p:cNvCxnSpPr>
          <p:nvPr/>
        </p:nvCxnSpPr>
        <p:spPr>
          <a:xfrm>
            <a:off x="634492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C506C13-DCC9-9EAC-21E5-18AF9EFD69FE}"/>
              </a:ext>
            </a:extLst>
          </p:cNvPr>
          <p:cNvCxnSpPr>
            <a:cxnSpLocks/>
          </p:cNvCxnSpPr>
          <p:nvPr/>
        </p:nvCxnSpPr>
        <p:spPr>
          <a:xfrm>
            <a:off x="655570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663A655-1961-640A-367A-2AD945110BE8}"/>
              </a:ext>
            </a:extLst>
          </p:cNvPr>
          <p:cNvCxnSpPr>
            <a:cxnSpLocks/>
          </p:cNvCxnSpPr>
          <p:nvPr/>
        </p:nvCxnSpPr>
        <p:spPr>
          <a:xfrm>
            <a:off x="6541053" y="3278801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77BF5BA-A2A4-1630-BC4F-93B61A0247B8}"/>
              </a:ext>
            </a:extLst>
          </p:cNvPr>
          <p:cNvCxnSpPr>
            <a:cxnSpLocks/>
          </p:cNvCxnSpPr>
          <p:nvPr/>
        </p:nvCxnSpPr>
        <p:spPr>
          <a:xfrm>
            <a:off x="6874168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7531D4F-5F11-DAB0-0060-33BF98F1FE28}"/>
              </a:ext>
            </a:extLst>
          </p:cNvPr>
          <p:cNvCxnSpPr>
            <a:cxnSpLocks/>
          </p:cNvCxnSpPr>
          <p:nvPr/>
        </p:nvCxnSpPr>
        <p:spPr>
          <a:xfrm>
            <a:off x="8455275" y="3278801"/>
            <a:ext cx="137160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02C02592-2CEE-AF71-5FA4-2C3160D86F27}"/>
              </a:ext>
            </a:extLst>
          </p:cNvPr>
          <p:cNvCxnSpPr>
            <a:cxnSpLocks/>
          </p:cNvCxnSpPr>
          <p:nvPr/>
        </p:nvCxnSpPr>
        <p:spPr>
          <a:xfrm>
            <a:off x="972589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F419E616-F950-9258-0087-156E439DE198}"/>
              </a:ext>
            </a:extLst>
          </p:cNvPr>
          <p:cNvCxnSpPr>
            <a:cxnSpLocks/>
          </p:cNvCxnSpPr>
          <p:nvPr/>
        </p:nvCxnSpPr>
        <p:spPr>
          <a:xfrm>
            <a:off x="9721182" y="3425649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DD2FE45-58C4-F590-0196-CDFAE08E6702}"/>
              </a:ext>
            </a:extLst>
          </p:cNvPr>
          <p:cNvCxnSpPr>
            <a:cxnSpLocks/>
          </p:cNvCxnSpPr>
          <p:nvPr/>
        </p:nvCxnSpPr>
        <p:spPr>
          <a:xfrm>
            <a:off x="9822872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6188B99-2B56-5C15-8B9F-1A02189C59EF}"/>
              </a:ext>
            </a:extLst>
          </p:cNvPr>
          <p:cNvCxnSpPr>
            <a:cxnSpLocks/>
          </p:cNvCxnSpPr>
          <p:nvPr/>
        </p:nvCxnSpPr>
        <p:spPr>
          <a:xfrm>
            <a:off x="9713144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0FE71F3A-142D-0553-925D-537297E57196}"/>
              </a:ext>
            </a:extLst>
          </p:cNvPr>
          <p:cNvCxnSpPr>
            <a:cxnSpLocks/>
          </p:cNvCxnSpPr>
          <p:nvPr/>
        </p:nvCxnSpPr>
        <p:spPr>
          <a:xfrm>
            <a:off x="9719736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C8469417-0D46-682B-2CB3-72D550E20499}"/>
              </a:ext>
            </a:extLst>
          </p:cNvPr>
          <p:cNvCxnSpPr>
            <a:cxnSpLocks/>
          </p:cNvCxnSpPr>
          <p:nvPr/>
        </p:nvCxnSpPr>
        <p:spPr>
          <a:xfrm>
            <a:off x="9616166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F5937EB6-28E8-95C1-8FF2-DA9D9F67C15E}"/>
              </a:ext>
            </a:extLst>
          </p:cNvPr>
          <p:cNvCxnSpPr>
            <a:cxnSpLocks/>
          </p:cNvCxnSpPr>
          <p:nvPr/>
        </p:nvCxnSpPr>
        <p:spPr>
          <a:xfrm>
            <a:off x="9616575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3F53BD04-167A-ED2C-5C20-4B5B503CBFAA}"/>
              </a:ext>
            </a:extLst>
          </p:cNvPr>
          <p:cNvCxnSpPr>
            <a:cxnSpLocks/>
          </p:cNvCxnSpPr>
          <p:nvPr/>
        </p:nvCxnSpPr>
        <p:spPr>
          <a:xfrm>
            <a:off x="9328276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F558E88-E919-2DC7-B781-0336538C8F11}"/>
              </a:ext>
            </a:extLst>
          </p:cNvPr>
          <p:cNvCxnSpPr>
            <a:cxnSpLocks/>
          </p:cNvCxnSpPr>
          <p:nvPr/>
        </p:nvCxnSpPr>
        <p:spPr>
          <a:xfrm>
            <a:off x="8525669" y="386192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ECFB8C5-B5D0-6987-D1D5-7C2AB448C6DC}"/>
              </a:ext>
            </a:extLst>
          </p:cNvPr>
          <p:cNvCxnSpPr>
            <a:cxnSpLocks/>
          </p:cNvCxnSpPr>
          <p:nvPr/>
        </p:nvCxnSpPr>
        <p:spPr>
          <a:xfrm>
            <a:off x="759860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20812319-2B73-088B-0618-B210162A6B45}"/>
              </a:ext>
            </a:extLst>
          </p:cNvPr>
          <p:cNvCxnSpPr>
            <a:cxnSpLocks/>
          </p:cNvCxnSpPr>
          <p:nvPr/>
        </p:nvCxnSpPr>
        <p:spPr>
          <a:xfrm>
            <a:off x="7613738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2A1FCFD-F702-2A2A-7593-9A3C9916CD2D}"/>
              </a:ext>
            </a:extLst>
          </p:cNvPr>
          <p:cNvCxnSpPr>
            <a:cxnSpLocks/>
          </p:cNvCxnSpPr>
          <p:nvPr/>
        </p:nvCxnSpPr>
        <p:spPr>
          <a:xfrm>
            <a:off x="7600482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D9919827-D627-C63D-0E48-BB6229B698F2}"/>
              </a:ext>
            </a:extLst>
          </p:cNvPr>
          <p:cNvCxnSpPr>
            <a:cxnSpLocks/>
          </p:cNvCxnSpPr>
          <p:nvPr/>
        </p:nvCxnSpPr>
        <p:spPr>
          <a:xfrm>
            <a:off x="743055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DC25691B-35B1-3C35-280D-CA2BBC5C3A34}"/>
              </a:ext>
            </a:extLst>
          </p:cNvPr>
          <p:cNvCxnSpPr>
            <a:cxnSpLocks/>
          </p:cNvCxnSpPr>
          <p:nvPr/>
        </p:nvCxnSpPr>
        <p:spPr>
          <a:xfrm>
            <a:off x="715935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AA9BC57-DB6D-F3AA-73B6-D6678FE8A4CC}"/>
              </a:ext>
            </a:extLst>
          </p:cNvPr>
          <p:cNvCxnSpPr>
            <a:cxnSpLocks/>
          </p:cNvCxnSpPr>
          <p:nvPr/>
        </p:nvCxnSpPr>
        <p:spPr>
          <a:xfrm>
            <a:off x="717382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71AEB31F-E7D3-0DE6-9328-282685E69879}"/>
              </a:ext>
            </a:extLst>
          </p:cNvPr>
          <p:cNvCxnSpPr>
            <a:cxnSpLocks/>
          </p:cNvCxnSpPr>
          <p:nvPr/>
        </p:nvCxnSpPr>
        <p:spPr>
          <a:xfrm>
            <a:off x="708119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DC5C1296-6173-F9E2-71DA-DAC082BF7D74}"/>
              </a:ext>
            </a:extLst>
          </p:cNvPr>
          <p:cNvCxnSpPr>
            <a:cxnSpLocks/>
          </p:cNvCxnSpPr>
          <p:nvPr/>
        </p:nvCxnSpPr>
        <p:spPr>
          <a:xfrm>
            <a:off x="685538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915BEF8A-4BC7-BBBD-4614-C297E34AA7F6}"/>
              </a:ext>
            </a:extLst>
          </p:cNvPr>
          <p:cNvCxnSpPr>
            <a:cxnSpLocks/>
          </p:cNvCxnSpPr>
          <p:nvPr/>
        </p:nvCxnSpPr>
        <p:spPr>
          <a:xfrm>
            <a:off x="685378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8E6B87E5-9F59-B03B-FC86-4DF8AB5E67CE}"/>
              </a:ext>
            </a:extLst>
          </p:cNvPr>
          <p:cNvCxnSpPr>
            <a:cxnSpLocks/>
          </p:cNvCxnSpPr>
          <p:nvPr/>
        </p:nvCxnSpPr>
        <p:spPr>
          <a:xfrm>
            <a:off x="686752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DC18C324-5A03-13BA-1D85-7922A91B871D}"/>
              </a:ext>
            </a:extLst>
          </p:cNvPr>
          <p:cNvCxnSpPr>
            <a:cxnSpLocks/>
          </p:cNvCxnSpPr>
          <p:nvPr/>
        </p:nvCxnSpPr>
        <p:spPr>
          <a:xfrm>
            <a:off x="708620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D8052F2C-4E99-8455-776C-3BE2CF53AB09}"/>
              </a:ext>
            </a:extLst>
          </p:cNvPr>
          <p:cNvCxnSpPr>
            <a:cxnSpLocks/>
          </p:cNvCxnSpPr>
          <p:nvPr/>
        </p:nvCxnSpPr>
        <p:spPr>
          <a:xfrm>
            <a:off x="854359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34F49D86-A472-B990-6D6E-13685F5ACE07}"/>
              </a:ext>
            </a:extLst>
          </p:cNvPr>
          <p:cNvCxnSpPr>
            <a:cxnSpLocks/>
          </p:cNvCxnSpPr>
          <p:nvPr/>
        </p:nvCxnSpPr>
        <p:spPr>
          <a:xfrm>
            <a:off x="827239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D2B00D06-B412-D7B6-360A-943D4EFBCC2E}"/>
              </a:ext>
            </a:extLst>
          </p:cNvPr>
          <p:cNvCxnSpPr>
            <a:cxnSpLocks/>
          </p:cNvCxnSpPr>
          <p:nvPr/>
        </p:nvCxnSpPr>
        <p:spPr>
          <a:xfrm>
            <a:off x="828686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3E6DAA0A-587B-A6DB-C2D3-8DFCF42CFAFF}"/>
              </a:ext>
            </a:extLst>
          </p:cNvPr>
          <p:cNvCxnSpPr>
            <a:cxnSpLocks/>
          </p:cNvCxnSpPr>
          <p:nvPr/>
        </p:nvCxnSpPr>
        <p:spPr>
          <a:xfrm>
            <a:off x="819423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4A215F8E-1637-D3CB-4589-645F2FABAE8D}"/>
              </a:ext>
            </a:extLst>
          </p:cNvPr>
          <p:cNvCxnSpPr>
            <a:cxnSpLocks/>
          </p:cNvCxnSpPr>
          <p:nvPr/>
        </p:nvCxnSpPr>
        <p:spPr>
          <a:xfrm>
            <a:off x="796842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F88F160D-C51A-07E0-FC1C-A97AA5D97250}"/>
              </a:ext>
            </a:extLst>
          </p:cNvPr>
          <p:cNvCxnSpPr>
            <a:cxnSpLocks/>
          </p:cNvCxnSpPr>
          <p:nvPr/>
        </p:nvCxnSpPr>
        <p:spPr>
          <a:xfrm>
            <a:off x="796682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4C86BA31-0490-EB91-BDFD-DC603BA600E0}"/>
              </a:ext>
            </a:extLst>
          </p:cNvPr>
          <p:cNvCxnSpPr>
            <a:cxnSpLocks/>
          </p:cNvCxnSpPr>
          <p:nvPr/>
        </p:nvCxnSpPr>
        <p:spPr>
          <a:xfrm>
            <a:off x="798056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40B3624-AB71-53C1-C7B5-5D8D8307F788}"/>
              </a:ext>
            </a:extLst>
          </p:cNvPr>
          <p:cNvCxnSpPr>
            <a:cxnSpLocks/>
          </p:cNvCxnSpPr>
          <p:nvPr/>
        </p:nvCxnSpPr>
        <p:spPr>
          <a:xfrm>
            <a:off x="819924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6F1FA6D3-3276-2202-F721-08BE03786D3D}"/>
              </a:ext>
            </a:extLst>
          </p:cNvPr>
          <p:cNvCxnSpPr>
            <a:cxnSpLocks/>
          </p:cNvCxnSpPr>
          <p:nvPr/>
        </p:nvCxnSpPr>
        <p:spPr>
          <a:xfrm>
            <a:off x="7693113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4B8F13A9-312D-8C26-24C3-69199ACC780D}"/>
              </a:ext>
            </a:extLst>
          </p:cNvPr>
          <p:cNvCxnSpPr>
            <a:cxnSpLocks/>
          </p:cNvCxnSpPr>
          <p:nvPr/>
        </p:nvCxnSpPr>
        <p:spPr>
          <a:xfrm>
            <a:off x="7600482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D8B6D9E4-A063-1E99-F100-5739FE8924A5}"/>
              </a:ext>
            </a:extLst>
          </p:cNvPr>
          <p:cNvCxnSpPr>
            <a:cxnSpLocks/>
          </p:cNvCxnSpPr>
          <p:nvPr/>
        </p:nvCxnSpPr>
        <p:spPr>
          <a:xfrm>
            <a:off x="7339744" y="3278801"/>
            <a:ext cx="137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707E2940-45F9-E530-A0C2-9CEED70DB600}"/>
              </a:ext>
            </a:extLst>
          </p:cNvPr>
          <p:cNvCxnSpPr>
            <a:cxnSpLocks/>
          </p:cNvCxnSpPr>
          <p:nvPr/>
        </p:nvCxnSpPr>
        <p:spPr>
          <a:xfrm>
            <a:off x="737307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E25D608B-CFC8-0624-ED7F-6496DF69088D}"/>
              </a:ext>
            </a:extLst>
          </p:cNvPr>
          <p:cNvCxnSpPr>
            <a:cxnSpLocks/>
          </p:cNvCxnSpPr>
          <p:nvPr/>
        </p:nvCxnSpPr>
        <p:spPr>
          <a:xfrm>
            <a:off x="7386811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AE68231C-6053-E952-FCDD-069483A15121}"/>
              </a:ext>
            </a:extLst>
          </p:cNvPr>
          <p:cNvCxnSpPr>
            <a:cxnSpLocks/>
          </p:cNvCxnSpPr>
          <p:nvPr/>
        </p:nvCxnSpPr>
        <p:spPr>
          <a:xfrm>
            <a:off x="7605488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7F379FD6-149B-1EDC-200F-178AA59F7E22}"/>
              </a:ext>
            </a:extLst>
          </p:cNvPr>
          <p:cNvCxnSpPr>
            <a:cxnSpLocks/>
          </p:cNvCxnSpPr>
          <p:nvPr/>
        </p:nvCxnSpPr>
        <p:spPr>
          <a:xfrm>
            <a:off x="3245896" y="3278801"/>
            <a:ext cx="11887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6BF3E4E3-5D14-C5F6-F0D1-9BAB2F82B16C}"/>
              </a:ext>
            </a:extLst>
          </p:cNvPr>
          <p:cNvCxnSpPr>
            <a:cxnSpLocks/>
          </p:cNvCxnSpPr>
          <p:nvPr/>
        </p:nvCxnSpPr>
        <p:spPr>
          <a:xfrm>
            <a:off x="3173413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8C50D685-4F3A-10C1-CD72-4FCF0B4C9BF5}"/>
              </a:ext>
            </a:extLst>
          </p:cNvPr>
          <p:cNvCxnSpPr>
            <a:cxnSpLocks/>
          </p:cNvCxnSpPr>
          <p:nvPr/>
        </p:nvCxnSpPr>
        <p:spPr>
          <a:xfrm>
            <a:off x="3187886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7738F1A4-2FCC-0CDB-4962-2765D6C0DCA5}"/>
              </a:ext>
            </a:extLst>
          </p:cNvPr>
          <p:cNvCxnSpPr>
            <a:cxnSpLocks/>
          </p:cNvCxnSpPr>
          <p:nvPr/>
        </p:nvCxnSpPr>
        <p:spPr>
          <a:xfrm>
            <a:off x="3095255" y="371473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11B312ED-8D5C-300D-299D-7A1D4F1DB4FE}"/>
              </a:ext>
            </a:extLst>
          </p:cNvPr>
          <p:cNvCxnSpPr>
            <a:cxnSpLocks/>
          </p:cNvCxnSpPr>
          <p:nvPr/>
        </p:nvCxnSpPr>
        <p:spPr>
          <a:xfrm>
            <a:off x="3074759" y="357207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EA9BBDA9-398B-C4D7-E7BB-BD272F248B81}"/>
              </a:ext>
            </a:extLst>
          </p:cNvPr>
          <p:cNvCxnSpPr>
            <a:cxnSpLocks/>
          </p:cNvCxnSpPr>
          <p:nvPr/>
        </p:nvCxnSpPr>
        <p:spPr>
          <a:xfrm>
            <a:off x="3349730" y="349886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3AB5EF6F-858E-C975-5C31-142427104022}"/>
              </a:ext>
            </a:extLst>
          </p:cNvPr>
          <p:cNvCxnSpPr>
            <a:cxnSpLocks/>
          </p:cNvCxnSpPr>
          <p:nvPr/>
        </p:nvCxnSpPr>
        <p:spPr>
          <a:xfrm>
            <a:off x="3251783" y="342488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D32C18F1-5E4D-3B9F-F8F4-16351CD7BE95}"/>
              </a:ext>
            </a:extLst>
          </p:cNvPr>
          <p:cNvCxnSpPr>
            <a:cxnSpLocks/>
          </p:cNvCxnSpPr>
          <p:nvPr/>
        </p:nvCxnSpPr>
        <p:spPr>
          <a:xfrm>
            <a:off x="3106370" y="364871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2A30FDBE-162F-92AA-76FD-E41D77A3E442}"/>
              </a:ext>
            </a:extLst>
          </p:cNvPr>
          <p:cNvCxnSpPr>
            <a:cxnSpLocks/>
          </p:cNvCxnSpPr>
          <p:nvPr/>
        </p:nvCxnSpPr>
        <p:spPr>
          <a:xfrm>
            <a:off x="3258770" y="335454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0501C02A-16E6-A32C-A89D-F03EB295AE0F}"/>
              </a:ext>
            </a:extLst>
          </p:cNvPr>
          <p:cNvCxnSpPr>
            <a:cxnSpLocks/>
          </p:cNvCxnSpPr>
          <p:nvPr/>
        </p:nvCxnSpPr>
        <p:spPr>
          <a:xfrm>
            <a:off x="449956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01F7E0FA-2A8C-9A65-2CD1-E93CC62B50FD}"/>
              </a:ext>
            </a:extLst>
          </p:cNvPr>
          <p:cNvCxnSpPr>
            <a:cxnSpLocks/>
          </p:cNvCxnSpPr>
          <p:nvPr/>
        </p:nvCxnSpPr>
        <p:spPr>
          <a:xfrm>
            <a:off x="5226082" y="378950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C9FFA8D7-E001-68A8-C002-5A15CB95D8C9}"/>
              </a:ext>
            </a:extLst>
          </p:cNvPr>
          <p:cNvCxnSpPr>
            <a:cxnSpLocks/>
          </p:cNvCxnSpPr>
          <p:nvPr/>
        </p:nvCxnSpPr>
        <p:spPr>
          <a:xfrm>
            <a:off x="5212123" y="3717670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37E09AE4-8ABE-6113-7956-1E8A637A63BF}"/>
              </a:ext>
            </a:extLst>
          </p:cNvPr>
          <p:cNvCxnSpPr>
            <a:cxnSpLocks/>
          </p:cNvCxnSpPr>
          <p:nvPr/>
        </p:nvCxnSpPr>
        <p:spPr>
          <a:xfrm>
            <a:off x="5746955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83FBBA67-3E64-6718-D595-F2ECCCB6B488}"/>
              </a:ext>
            </a:extLst>
          </p:cNvPr>
          <p:cNvCxnSpPr>
            <a:cxnSpLocks/>
          </p:cNvCxnSpPr>
          <p:nvPr/>
        </p:nvCxnSpPr>
        <p:spPr>
          <a:xfrm>
            <a:off x="5725852" y="3570800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5A8B61F5-1A9E-EF9D-81F2-CD4A9E1FF061}"/>
              </a:ext>
            </a:extLst>
          </p:cNvPr>
          <p:cNvCxnSpPr>
            <a:cxnSpLocks/>
          </p:cNvCxnSpPr>
          <p:nvPr/>
        </p:nvCxnSpPr>
        <p:spPr>
          <a:xfrm>
            <a:off x="5903366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D2027834-F0B1-ECE2-8FD2-19EB870550F0}"/>
              </a:ext>
            </a:extLst>
          </p:cNvPr>
          <p:cNvCxnSpPr>
            <a:cxnSpLocks/>
          </p:cNvCxnSpPr>
          <p:nvPr/>
        </p:nvCxnSpPr>
        <p:spPr>
          <a:xfrm>
            <a:off x="5911294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396A24EA-55F5-8E70-434F-E9A210707FB9}"/>
              </a:ext>
            </a:extLst>
          </p:cNvPr>
          <p:cNvCxnSpPr>
            <a:cxnSpLocks/>
          </p:cNvCxnSpPr>
          <p:nvPr/>
        </p:nvCxnSpPr>
        <p:spPr>
          <a:xfrm>
            <a:off x="5920270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80BE2DA8-6744-BAC3-D28D-0201F557530A}"/>
              </a:ext>
            </a:extLst>
          </p:cNvPr>
          <p:cNvCxnSpPr>
            <a:cxnSpLocks/>
          </p:cNvCxnSpPr>
          <p:nvPr/>
        </p:nvCxnSpPr>
        <p:spPr>
          <a:xfrm>
            <a:off x="6193716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4D49EF6A-D101-7295-6AF8-0EE4F58FC445}"/>
              </a:ext>
            </a:extLst>
          </p:cNvPr>
          <p:cNvCxnSpPr>
            <a:cxnSpLocks/>
          </p:cNvCxnSpPr>
          <p:nvPr/>
        </p:nvCxnSpPr>
        <p:spPr>
          <a:xfrm>
            <a:off x="4636385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3B62D9E3-5A6E-47D8-B144-83F63AD4E12B}"/>
              </a:ext>
            </a:extLst>
          </p:cNvPr>
          <p:cNvCxnSpPr>
            <a:cxnSpLocks/>
          </p:cNvCxnSpPr>
          <p:nvPr/>
        </p:nvCxnSpPr>
        <p:spPr>
          <a:xfrm>
            <a:off x="4644313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24060F6E-8A55-7298-F6A0-B26737368F02}"/>
              </a:ext>
            </a:extLst>
          </p:cNvPr>
          <p:cNvCxnSpPr>
            <a:cxnSpLocks/>
          </p:cNvCxnSpPr>
          <p:nvPr/>
        </p:nvCxnSpPr>
        <p:spPr>
          <a:xfrm>
            <a:off x="4653289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8F3DBF89-F0B7-63B4-166C-1D06DC77BF5C}"/>
              </a:ext>
            </a:extLst>
          </p:cNvPr>
          <p:cNvCxnSpPr>
            <a:cxnSpLocks/>
          </p:cNvCxnSpPr>
          <p:nvPr/>
        </p:nvCxnSpPr>
        <p:spPr>
          <a:xfrm>
            <a:off x="4926735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564E1E0D-B460-E2BF-523D-EA952E8AD1C4}"/>
              </a:ext>
            </a:extLst>
          </p:cNvPr>
          <p:cNvCxnSpPr>
            <a:cxnSpLocks/>
          </p:cNvCxnSpPr>
          <p:nvPr/>
        </p:nvCxnSpPr>
        <p:spPr>
          <a:xfrm>
            <a:off x="3785133" y="3572107"/>
            <a:ext cx="12344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E65A04D8-3286-6BFE-C9F8-6B96A6316936}"/>
              </a:ext>
            </a:extLst>
          </p:cNvPr>
          <p:cNvCxnSpPr>
            <a:cxnSpLocks/>
          </p:cNvCxnSpPr>
          <p:nvPr/>
        </p:nvCxnSpPr>
        <p:spPr>
          <a:xfrm>
            <a:off x="4029613" y="3861923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3DD5B260-E7B4-D6BB-69B7-B2EAF1A15E85}"/>
              </a:ext>
            </a:extLst>
          </p:cNvPr>
          <p:cNvCxnSpPr>
            <a:cxnSpLocks/>
          </p:cNvCxnSpPr>
          <p:nvPr/>
        </p:nvCxnSpPr>
        <p:spPr>
          <a:xfrm>
            <a:off x="4043899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66FD270-019B-FC67-C65A-011F2E46C6DB}"/>
              </a:ext>
            </a:extLst>
          </p:cNvPr>
          <p:cNvCxnSpPr>
            <a:cxnSpLocks/>
          </p:cNvCxnSpPr>
          <p:nvPr/>
        </p:nvCxnSpPr>
        <p:spPr>
          <a:xfrm>
            <a:off x="3789341" y="371473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121BBA67-861B-A480-543E-C715CF3B8F6F}"/>
              </a:ext>
            </a:extLst>
          </p:cNvPr>
          <p:cNvCxnSpPr>
            <a:cxnSpLocks/>
          </p:cNvCxnSpPr>
          <p:nvPr/>
        </p:nvCxnSpPr>
        <p:spPr>
          <a:xfrm>
            <a:off x="3796484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9A01A4F-0E68-4EB6-4739-BD2A1B1874EB}"/>
              </a:ext>
            </a:extLst>
          </p:cNvPr>
          <p:cNvSpPr/>
          <p:nvPr/>
        </p:nvSpPr>
        <p:spPr>
          <a:xfrm>
            <a:off x="2772696" y="3238430"/>
            <a:ext cx="7317453" cy="7955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F709E6E9-8D26-15AB-03DC-EF2B0E565CA4}"/>
              </a:ext>
            </a:extLst>
          </p:cNvPr>
          <p:cNvSpPr/>
          <p:nvPr/>
        </p:nvSpPr>
        <p:spPr>
          <a:xfrm>
            <a:off x="5353566" y="4330527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CE560A70-42C3-B588-E322-F4A93AD55B0E}"/>
              </a:ext>
            </a:extLst>
          </p:cNvPr>
          <p:cNvSpPr/>
          <p:nvPr/>
        </p:nvSpPr>
        <p:spPr>
          <a:xfrm>
            <a:off x="5641942" y="4652229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0B5596A-08A5-C7FC-7867-BD4C8E867CD4}"/>
              </a:ext>
            </a:extLst>
          </p:cNvPr>
          <p:cNvSpPr/>
          <p:nvPr/>
        </p:nvSpPr>
        <p:spPr>
          <a:xfrm>
            <a:off x="5359800" y="4994406"/>
            <a:ext cx="182880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AE61F09-FAE3-BCCE-000F-ED8A71A523B8}"/>
              </a:ext>
            </a:extLst>
          </p:cNvPr>
          <p:cNvSpPr/>
          <p:nvPr/>
        </p:nvSpPr>
        <p:spPr>
          <a:xfrm>
            <a:off x="5988603" y="5334548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C6AD2FFD-4298-5676-1752-0801D39B4C74}"/>
              </a:ext>
            </a:extLst>
          </p:cNvPr>
          <p:cNvSpPr/>
          <p:nvPr/>
        </p:nvSpPr>
        <p:spPr>
          <a:xfrm>
            <a:off x="5725852" y="5685259"/>
            <a:ext cx="664306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7812B8F9-5129-BCA5-E093-739F4B46C5D8}"/>
              </a:ext>
            </a:extLst>
          </p:cNvPr>
          <p:cNvSpPr/>
          <p:nvPr/>
        </p:nvSpPr>
        <p:spPr>
          <a:xfrm>
            <a:off x="5725190" y="6009971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4061F7DA-8F46-16C4-9BA7-E09E50F5F641}"/>
              </a:ext>
            </a:extLst>
          </p:cNvPr>
          <p:cNvSpPr/>
          <p:nvPr/>
        </p:nvSpPr>
        <p:spPr>
          <a:xfrm>
            <a:off x="5097755" y="6358204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EA97F3E0-1C9C-B21E-A621-C5695359E6E9}"/>
              </a:ext>
            </a:extLst>
          </p:cNvPr>
          <p:cNvSpPr/>
          <p:nvPr/>
        </p:nvSpPr>
        <p:spPr>
          <a:xfrm>
            <a:off x="7012147" y="4330527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92CB0C42-9CBC-D0A5-313D-3342A4A40129}"/>
              </a:ext>
            </a:extLst>
          </p:cNvPr>
          <p:cNvSpPr/>
          <p:nvPr/>
        </p:nvSpPr>
        <p:spPr>
          <a:xfrm>
            <a:off x="7345674" y="465540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50D22BBF-C517-FD48-5490-15CAE9A4E8E8}"/>
              </a:ext>
            </a:extLst>
          </p:cNvPr>
          <p:cNvSpPr/>
          <p:nvPr/>
        </p:nvSpPr>
        <p:spPr>
          <a:xfrm>
            <a:off x="7322634" y="4994406"/>
            <a:ext cx="54771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7E8985AE-359D-F82C-2774-D049C107BFCA}"/>
              </a:ext>
            </a:extLst>
          </p:cNvPr>
          <p:cNvSpPr/>
          <p:nvPr/>
        </p:nvSpPr>
        <p:spPr>
          <a:xfrm>
            <a:off x="9511156" y="4330527"/>
            <a:ext cx="2214679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37BAF13B-B0CE-4381-FF7B-E9086B9891BD}"/>
              </a:ext>
            </a:extLst>
          </p:cNvPr>
          <p:cNvSpPr/>
          <p:nvPr/>
        </p:nvSpPr>
        <p:spPr>
          <a:xfrm>
            <a:off x="7893710" y="4330527"/>
            <a:ext cx="72280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9E2552F6-5D92-65E4-5DD9-855F882674AE}"/>
              </a:ext>
            </a:extLst>
          </p:cNvPr>
          <p:cNvSpPr/>
          <p:nvPr/>
        </p:nvSpPr>
        <p:spPr>
          <a:xfrm>
            <a:off x="8682605" y="4330527"/>
            <a:ext cx="72280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1D1705A0-A4DA-682B-7FFD-520F80FB78F2}"/>
              </a:ext>
            </a:extLst>
          </p:cNvPr>
          <p:cNvSpPr/>
          <p:nvPr/>
        </p:nvSpPr>
        <p:spPr>
          <a:xfrm>
            <a:off x="8302539" y="465540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80AAA544-3CB3-A9CC-CB3B-A6E0DC93A0CB}"/>
              </a:ext>
            </a:extLst>
          </p:cNvPr>
          <p:cNvSpPr/>
          <p:nvPr/>
        </p:nvSpPr>
        <p:spPr>
          <a:xfrm>
            <a:off x="9104766" y="466175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E34890B6-D8BE-D80D-0B49-154832A13529}"/>
              </a:ext>
            </a:extLst>
          </p:cNvPr>
          <p:cNvSpPr/>
          <p:nvPr/>
        </p:nvSpPr>
        <p:spPr>
          <a:xfrm>
            <a:off x="9075459" y="4994406"/>
            <a:ext cx="238143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7450EB20-7BD8-D347-AF67-7F7CDA609D4B}"/>
              </a:ext>
            </a:extLst>
          </p:cNvPr>
          <p:cNvSpPr/>
          <p:nvPr/>
        </p:nvSpPr>
        <p:spPr>
          <a:xfrm>
            <a:off x="7975072" y="4994406"/>
            <a:ext cx="664306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B887E692-2F2F-684D-DF0E-4DF2077292D7}"/>
              </a:ext>
            </a:extLst>
          </p:cNvPr>
          <p:cNvSpPr/>
          <p:nvPr/>
        </p:nvSpPr>
        <p:spPr>
          <a:xfrm>
            <a:off x="7974410" y="5337723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971B28B5-12FB-9762-C24E-BD4886A2EA5D}"/>
              </a:ext>
            </a:extLst>
          </p:cNvPr>
          <p:cNvSpPr/>
          <p:nvPr/>
        </p:nvSpPr>
        <p:spPr>
          <a:xfrm>
            <a:off x="6867373" y="5685737"/>
            <a:ext cx="1471527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4DC634E5-F22E-F1C4-EB6E-E74CF1BE9CBC}"/>
              </a:ext>
            </a:extLst>
          </p:cNvPr>
          <p:cNvSpPr/>
          <p:nvPr/>
        </p:nvSpPr>
        <p:spPr>
          <a:xfrm>
            <a:off x="6891145" y="6009971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A9DF0F-1B03-2D40-3001-FC8742D9C933}"/>
              </a:ext>
            </a:extLst>
          </p:cNvPr>
          <p:cNvSpPr/>
          <p:nvPr/>
        </p:nvSpPr>
        <p:spPr>
          <a:xfrm>
            <a:off x="6874168" y="6358204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9AAD9217-E625-1C73-94A4-B68CCC56C718}"/>
              </a:ext>
            </a:extLst>
          </p:cNvPr>
          <p:cNvSpPr/>
          <p:nvPr/>
        </p:nvSpPr>
        <p:spPr>
          <a:xfrm>
            <a:off x="773806" y="4338414"/>
            <a:ext cx="2560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0F2E7350-3976-84CC-43F9-DA226B70F2C8}"/>
              </a:ext>
            </a:extLst>
          </p:cNvPr>
          <p:cNvSpPr/>
          <p:nvPr/>
        </p:nvSpPr>
        <p:spPr>
          <a:xfrm>
            <a:off x="3532169" y="4330527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FD6F4510-6D0B-8C25-6183-93BFE2434F40}"/>
              </a:ext>
            </a:extLst>
          </p:cNvPr>
          <p:cNvSpPr/>
          <p:nvPr/>
        </p:nvSpPr>
        <p:spPr>
          <a:xfrm>
            <a:off x="4591149" y="4330022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5FE3BD04-C53E-AE1A-FA2C-325F98A56D6D}"/>
              </a:ext>
            </a:extLst>
          </p:cNvPr>
          <p:cNvSpPr/>
          <p:nvPr/>
        </p:nvSpPr>
        <p:spPr>
          <a:xfrm>
            <a:off x="4909019" y="4671727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434EE039-869B-AF27-7600-E0EE40D6979A}"/>
              </a:ext>
            </a:extLst>
          </p:cNvPr>
          <p:cNvSpPr/>
          <p:nvPr/>
        </p:nvSpPr>
        <p:spPr>
          <a:xfrm>
            <a:off x="4269241" y="5008257"/>
            <a:ext cx="91440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1395DFA-1E63-EAE1-08AB-1FE08E35981B}"/>
              </a:ext>
            </a:extLst>
          </p:cNvPr>
          <p:cNvSpPr/>
          <p:nvPr/>
        </p:nvSpPr>
        <p:spPr>
          <a:xfrm>
            <a:off x="3584824" y="4667070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979A1D74-0D51-9F88-53FC-9843C3C8E3A4}"/>
              </a:ext>
            </a:extLst>
          </p:cNvPr>
          <p:cNvSpPr/>
          <p:nvPr/>
        </p:nvSpPr>
        <p:spPr>
          <a:xfrm>
            <a:off x="342900" y="5007879"/>
            <a:ext cx="3530898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AA1C9C08-8638-5666-11DD-CEC19D9F0C32}"/>
              </a:ext>
            </a:extLst>
          </p:cNvPr>
          <p:cNvSpPr/>
          <p:nvPr/>
        </p:nvSpPr>
        <p:spPr>
          <a:xfrm>
            <a:off x="411884" y="5337588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75C2AC0D-4569-515B-AB55-082D7528F0A6}"/>
              </a:ext>
            </a:extLst>
          </p:cNvPr>
          <p:cNvSpPr/>
          <p:nvPr/>
        </p:nvSpPr>
        <p:spPr>
          <a:xfrm>
            <a:off x="4290905" y="5348069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21A7F90E-B545-13E5-2652-15F63AF9DE97}"/>
              </a:ext>
            </a:extLst>
          </p:cNvPr>
          <p:cNvSpPr/>
          <p:nvPr/>
        </p:nvSpPr>
        <p:spPr>
          <a:xfrm>
            <a:off x="339895" y="5686590"/>
            <a:ext cx="173736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D209FA96-EB44-497F-4D30-4FDE56B46FEC}"/>
              </a:ext>
            </a:extLst>
          </p:cNvPr>
          <p:cNvSpPr/>
          <p:nvPr/>
        </p:nvSpPr>
        <p:spPr>
          <a:xfrm>
            <a:off x="1723533" y="6015106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E2C6CB8A-6A34-FB7F-2930-C96548412AB6}"/>
              </a:ext>
            </a:extLst>
          </p:cNvPr>
          <p:cNvSpPr/>
          <p:nvPr/>
        </p:nvSpPr>
        <p:spPr>
          <a:xfrm>
            <a:off x="1096098" y="6356916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CC14898-B28A-311A-7247-FF81C5C78CE9}"/>
              </a:ext>
            </a:extLst>
          </p:cNvPr>
          <p:cNvSpPr/>
          <p:nvPr/>
        </p:nvSpPr>
        <p:spPr>
          <a:xfrm>
            <a:off x="2841789" y="5685259"/>
            <a:ext cx="173736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E53E4500-C13F-9A7E-5F31-3C4A70AAE135}"/>
              </a:ext>
            </a:extLst>
          </p:cNvPr>
          <p:cNvSpPr/>
          <p:nvPr/>
        </p:nvSpPr>
        <p:spPr>
          <a:xfrm>
            <a:off x="6176" y="4338649"/>
            <a:ext cx="12192000" cy="2369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" name="Picture 234">
            <a:extLst>
              <a:ext uri="{FF2B5EF4-FFF2-40B4-BE49-F238E27FC236}">
                <a16:creationId xmlns:a16="http://schemas.microsoft.com/office/drawing/2014/main" id="{6D210EBD-C5FC-A604-3BD5-A7BE40C219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11"/>
          <a:stretch/>
        </p:blipFill>
        <p:spPr>
          <a:xfrm>
            <a:off x="938716" y="590550"/>
            <a:ext cx="3797038" cy="12831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BE56D121-E9BD-CA44-7E9F-CE02318FC3F1}"/>
              </a:ext>
            </a:extLst>
          </p:cNvPr>
          <p:cNvSpPr/>
          <p:nvPr/>
        </p:nvSpPr>
        <p:spPr>
          <a:xfrm>
            <a:off x="4183829" y="2674620"/>
            <a:ext cx="1500692" cy="61159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D032F7DA-223D-FCC2-ABF1-0D6AE1F67C73}"/>
              </a:ext>
            </a:extLst>
          </p:cNvPr>
          <p:cNvCxnSpPr>
            <a:cxnSpLocks/>
          </p:cNvCxnSpPr>
          <p:nvPr/>
        </p:nvCxnSpPr>
        <p:spPr>
          <a:xfrm flipH="1" flipV="1">
            <a:off x="4743450" y="247650"/>
            <a:ext cx="953424" cy="242697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C5B4D298-4E32-D6FF-1DAF-8069A7B64DD4}"/>
              </a:ext>
            </a:extLst>
          </p:cNvPr>
          <p:cNvCxnSpPr>
            <a:cxnSpLocks/>
          </p:cNvCxnSpPr>
          <p:nvPr/>
        </p:nvCxnSpPr>
        <p:spPr>
          <a:xfrm flipH="1" flipV="1">
            <a:off x="990600" y="2362200"/>
            <a:ext cx="3200400" cy="9525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Rectangle 235">
            <a:extLst>
              <a:ext uri="{FF2B5EF4-FFF2-40B4-BE49-F238E27FC236}">
                <a16:creationId xmlns:a16="http://schemas.microsoft.com/office/drawing/2014/main" id="{5BD999AF-0FE3-B540-2DA9-EE1D8CE2ADDA}"/>
              </a:ext>
            </a:extLst>
          </p:cNvPr>
          <p:cNvSpPr/>
          <p:nvPr/>
        </p:nvSpPr>
        <p:spPr>
          <a:xfrm>
            <a:off x="933450" y="190500"/>
            <a:ext cx="3802303" cy="2138251"/>
          </a:xfrm>
          <a:prstGeom prst="rect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9DAE88A8-9F96-58D5-10F2-4286F2BCD59E}"/>
              </a:ext>
            </a:extLst>
          </p:cNvPr>
          <p:cNvCxnSpPr>
            <a:cxnSpLocks/>
          </p:cNvCxnSpPr>
          <p:nvPr/>
        </p:nvCxnSpPr>
        <p:spPr>
          <a:xfrm flipH="1" flipV="1">
            <a:off x="3790950" y="2381250"/>
            <a:ext cx="381026" cy="23662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DBEA64BC-21BB-73C4-2EF9-8CCE2BEC8B12}"/>
              </a:ext>
            </a:extLst>
          </p:cNvPr>
          <p:cNvCxnSpPr>
            <a:cxnSpLocks/>
          </p:cNvCxnSpPr>
          <p:nvPr/>
        </p:nvCxnSpPr>
        <p:spPr>
          <a:xfrm flipH="1" flipV="1">
            <a:off x="4724400" y="2343150"/>
            <a:ext cx="944880" cy="92583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25CA527F-D8B5-2F95-4902-D27D2A644838}"/>
              </a:ext>
            </a:extLst>
          </p:cNvPr>
          <p:cNvSpPr txBox="1"/>
          <p:nvPr/>
        </p:nvSpPr>
        <p:spPr>
          <a:xfrm>
            <a:off x="5450053" y="664067"/>
            <a:ext cx="4384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Redistribution layer(s) on die</a:t>
            </a:r>
          </a:p>
        </p:txBody>
      </p: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6AC8AC16-2A3E-53C3-E57A-DF26149FB481}"/>
              </a:ext>
            </a:extLst>
          </p:cNvPr>
          <p:cNvCxnSpPr>
            <a:cxnSpLocks/>
          </p:cNvCxnSpPr>
          <p:nvPr/>
        </p:nvCxnSpPr>
        <p:spPr>
          <a:xfrm flipH="1">
            <a:off x="4030445" y="990600"/>
            <a:ext cx="1341655" cy="49190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867383C2-D944-8CCD-239F-79F4DEA50A1C}"/>
              </a:ext>
            </a:extLst>
          </p:cNvPr>
          <p:cNvSpPr txBox="1"/>
          <p:nvPr/>
        </p:nvSpPr>
        <p:spPr>
          <a:xfrm>
            <a:off x="8767399" y="1560267"/>
            <a:ext cx="26944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Routing layers on</a:t>
            </a:r>
          </a:p>
          <a:p>
            <a:r>
              <a:rPr lang="en-US" sz="2800"/>
              <a:t>flip-chip package</a:t>
            </a:r>
          </a:p>
        </p:txBody>
      </p: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7D6B2654-B688-62C2-C45C-19A03CBD3C76}"/>
              </a:ext>
            </a:extLst>
          </p:cNvPr>
          <p:cNvCxnSpPr>
            <a:cxnSpLocks/>
          </p:cNvCxnSpPr>
          <p:nvPr/>
        </p:nvCxnSpPr>
        <p:spPr>
          <a:xfrm flipH="1">
            <a:off x="8624141" y="2476500"/>
            <a:ext cx="786559" cy="115950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257">
            <a:extLst>
              <a:ext uri="{FF2B5EF4-FFF2-40B4-BE49-F238E27FC236}">
                <a16:creationId xmlns:a16="http://schemas.microsoft.com/office/drawing/2014/main" id="{69BFA574-FA6E-C71F-7DF5-C1F5C0A0DAC2}"/>
              </a:ext>
            </a:extLst>
          </p:cNvPr>
          <p:cNvSpPr txBox="1"/>
          <p:nvPr/>
        </p:nvSpPr>
        <p:spPr>
          <a:xfrm>
            <a:off x="10824637" y="3099377"/>
            <a:ext cx="12416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PCB</a:t>
            </a:r>
          </a:p>
          <a:p>
            <a:r>
              <a:rPr lang="en-US" sz="2800"/>
              <a:t>routing</a:t>
            </a:r>
          </a:p>
        </p:txBody>
      </p: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CBA1F897-C3AE-6BF4-4085-C898B772E43D}"/>
              </a:ext>
            </a:extLst>
          </p:cNvPr>
          <p:cNvCxnSpPr>
            <a:cxnSpLocks/>
          </p:cNvCxnSpPr>
          <p:nvPr/>
        </p:nvCxnSpPr>
        <p:spPr>
          <a:xfrm flipH="1">
            <a:off x="9900491" y="4038600"/>
            <a:ext cx="958009" cy="114045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973ADFEE-C1CF-388E-29D0-36F40F8B2DED}"/>
              </a:ext>
            </a:extLst>
          </p:cNvPr>
          <p:cNvCxnSpPr>
            <a:cxnSpLocks/>
          </p:cNvCxnSpPr>
          <p:nvPr/>
        </p:nvCxnSpPr>
        <p:spPr>
          <a:xfrm flipH="1">
            <a:off x="9894608" y="3995503"/>
            <a:ext cx="958009" cy="114045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E0474E66-BA38-6207-E45D-72D14D294F03}"/>
              </a:ext>
            </a:extLst>
          </p:cNvPr>
          <p:cNvCxnSpPr>
            <a:cxnSpLocks/>
          </p:cNvCxnSpPr>
          <p:nvPr/>
        </p:nvCxnSpPr>
        <p:spPr>
          <a:xfrm flipH="1">
            <a:off x="8606859" y="2449791"/>
            <a:ext cx="786559" cy="115950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0F81A7CE-D37A-329F-1D5C-688A5B36A290}"/>
              </a:ext>
            </a:extLst>
          </p:cNvPr>
          <p:cNvCxnSpPr>
            <a:cxnSpLocks/>
          </p:cNvCxnSpPr>
          <p:nvPr/>
        </p:nvCxnSpPr>
        <p:spPr>
          <a:xfrm flipH="1">
            <a:off x="4050870" y="1011025"/>
            <a:ext cx="1341655" cy="49190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4885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B1500C94-4B96-7CCD-2EB7-3D508CFF5E5B}"/>
              </a:ext>
            </a:extLst>
          </p:cNvPr>
          <p:cNvGrpSpPr/>
          <p:nvPr/>
        </p:nvGrpSpPr>
        <p:grpSpPr>
          <a:xfrm>
            <a:off x="6118294" y="355291"/>
            <a:ext cx="2194560" cy="508000"/>
            <a:chOff x="6118294" y="355291"/>
            <a:chExt cx="2194560" cy="508000"/>
          </a:xfrm>
        </p:grpSpPr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73F99DCA-2132-D9AC-B02B-0A0F7448ADE5}"/>
                </a:ext>
              </a:extLst>
            </p:cNvPr>
            <p:cNvSpPr/>
            <p:nvPr/>
          </p:nvSpPr>
          <p:spPr>
            <a:xfrm rot="5400000">
              <a:off x="6258573" y="306299"/>
              <a:ext cx="387742" cy="598241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9D5745D-3265-90A7-4847-A618751DEEE4}"/>
                </a:ext>
              </a:extLst>
            </p:cNvPr>
            <p:cNvSpPr txBox="1"/>
            <p:nvPr/>
          </p:nvSpPr>
          <p:spPr>
            <a:xfrm>
              <a:off x="6811473" y="425427"/>
              <a:ext cx="1413197" cy="33855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1100" b="1" i="1">
                  <a:solidFill>
                    <a:sysClr val="windowText" lastClr="000000"/>
                  </a:solidFill>
                </a:rPr>
                <a:t>After increasing</a:t>
              </a:r>
            </a:p>
            <a:p>
              <a:pPr algn="ctr"/>
              <a:r>
                <a:rPr lang="en-US" sz="1100" b="1" i="1">
                  <a:solidFill>
                    <a:sysClr val="windowText" lastClr="000000"/>
                  </a:solidFill>
                </a:rPr>
                <a:t>congestion sensitivity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1A831DD6-79E2-826F-8A7C-D5A67C9DFBB0}"/>
                </a:ext>
              </a:extLst>
            </p:cNvPr>
            <p:cNvSpPr/>
            <p:nvPr/>
          </p:nvSpPr>
          <p:spPr>
            <a:xfrm>
              <a:off x="6118294" y="355291"/>
              <a:ext cx="2194560" cy="5080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71FA68A-20CE-F6A9-5B5A-E0F5B621C6EE}"/>
              </a:ext>
            </a:extLst>
          </p:cNvPr>
          <p:cNvGrpSpPr/>
          <p:nvPr/>
        </p:nvGrpSpPr>
        <p:grpSpPr>
          <a:xfrm>
            <a:off x="8848385" y="1340328"/>
            <a:ext cx="2194560" cy="508000"/>
            <a:chOff x="1789770" y="4693393"/>
            <a:chExt cx="2194560" cy="508000"/>
          </a:xfrm>
        </p:grpSpPr>
        <p:sp>
          <p:nvSpPr>
            <p:cNvPr id="61" name="Arrow: Right 60">
              <a:extLst>
                <a:ext uri="{FF2B5EF4-FFF2-40B4-BE49-F238E27FC236}">
                  <a16:creationId xmlns:a16="http://schemas.microsoft.com/office/drawing/2014/main" id="{86C3CABC-AF42-3939-F4A8-E938B062F6CB}"/>
                </a:ext>
              </a:extLst>
            </p:cNvPr>
            <p:cNvSpPr/>
            <p:nvPr/>
          </p:nvSpPr>
          <p:spPr>
            <a:xfrm rot="5400000">
              <a:off x="1930049" y="4652999"/>
              <a:ext cx="387742" cy="598241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5C6D777-7A4F-2618-B9E1-0D35A92A4F2D}"/>
                </a:ext>
              </a:extLst>
            </p:cNvPr>
            <p:cNvSpPr txBox="1"/>
            <p:nvPr/>
          </p:nvSpPr>
          <p:spPr>
            <a:xfrm>
              <a:off x="2482949" y="4773275"/>
              <a:ext cx="1413197" cy="33855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1100" b="1" i="1">
                  <a:solidFill>
                    <a:sysClr val="windowText" lastClr="000000"/>
                  </a:solidFill>
                </a:rPr>
                <a:t>After extreme increase</a:t>
              </a:r>
            </a:p>
            <a:p>
              <a:pPr algn="ctr"/>
              <a:r>
                <a:rPr lang="en-US" sz="1100" b="1" i="1">
                  <a:solidFill>
                    <a:sysClr val="windowText" lastClr="000000"/>
                  </a:solidFill>
                </a:rPr>
                <a:t>to congestion sensitivity</a:t>
              </a:r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145537C5-62BD-77E3-B7E5-7880E01FA2F5}"/>
                </a:ext>
              </a:extLst>
            </p:cNvPr>
            <p:cNvSpPr/>
            <p:nvPr/>
          </p:nvSpPr>
          <p:spPr>
            <a:xfrm>
              <a:off x="1789770" y="4693393"/>
              <a:ext cx="2194560" cy="5080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0D6D369-C1A9-F19A-F2A1-CF57AFB4DEF9}"/>
              </a:ext>
            </a:extLst>
          </p:cNvPr>
          <p:cNvGrpSpPr/>
          <p:nvPr/>
        </p:nvGrpSpPr>
        <p:grpSpPr>
          <a:xfrm>
            <a:off x="874933" y="1626366"/>
            <a:ext cx="3328424" cy="2126871"/>
            <a:chOff x="888758" y="-73577"/>
            <a:chExt cx="3328424" cy="2126871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E7C77259-F800-B122-6343-C077F4BC39C3}"/>
                </a:ext>
              </a:extLst>
            </p:cNvPr>
            <p:cNvSpPr/>
            <p:nvPr/>
          </p:nvSpPr>
          <p:spPr>
            <a:xfrm>
              <a:off x="3512024" y="1577994"/>
              <a:ext cx="150020" cy="69719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655" h="71374">
                  <a:moveTo>
                    <a:pt x="0" y="1886"/>
                  </a:moveTo>
                  <a:cubicBezTo>
                    <a:pt x="28708" y="45675"/>
                    <a:pt x="42202" y="42726"/>
                    <a:pt x="76201" y="56485"/>
                  </a:cubicBezTo>
                  <a:cubicBezTo>
                    <a:pt x="105437" y="63100"/>
                    <a:pt x="151588" y="78049"/>
                    <a:pt x="176459" y="67995"/>
                  </a:cubicBezTo>
                  <a:cubicBezTo>
                    <a:pt x="228346" y="48189"/>
                    <a:pt x="259306" y="44501"/>
                    <a:pt x="283655" y="1205"/>
                  </a:cubicBezTo>
                  <a:cubicBezTo>
                    <a:pt x="241587" y="-1440"/>
                    <a:pt x="57017" y="960"/>
                    <a:pt x="0" y="1886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B5FDFEE-7796-510E-A10B-8EC947312939}"/>
                </a:ext>
              </a:extLst>
            </p:cNvPr>
            <p:cNvSpPr/>
            <p:nvPr/>
          </p:nvSpPr>
          <p:spPr>
            <a:xfrm>
              <a:off x="2319018" y="1296377"/>
              <a:ext cx="140495" cy="6218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286861"/>
                <a:gd name="connsiteY0" fmla="*/ 1290 h 63276"/>
                <a:gd name="connsiteX1" fmla="*/ 76201 w 286861"/>
                <a:gd name="connsiteY1" fmla="*/ 55889 h 63276"/>
                <a:gd name="connsiteX2" fmla="*/ 198971 w 286861"/>
                <a:gd name="connsiteY2" fmla="*/ 57647 h 63276"/>
                <a:gd name="connsiteX3" fmla="*/ 286861 w 286861"/>
                <a:gd name="connsiteY3" fmla="*/ 1477 h 63276"/>
                <a:gd name="connsiteX4" fmla="*/ 0 w 286861"/>
                <a:gd name="connsiteY4" fmla="*/ 1290 h 63276"/>
                <a:gd name="connsiteX0" fmla="*/ 0 w 286861"/>
                <a:gd name="connsiteY0" fmla="*/ 1290 h 60625"/>
                <a:gd name="connsiteX1" fmla="*/ 76201 w 286861"/>
                <a:gd name="connsiteY1" fmla="*/ 55889 h 60625"/>
                <a:gd name="connsiteX2" fmla="*/ 228143 w 286861"/>
                <a:gd name="connsiteY2" fmla="*/ 52772 h 60625"/>
                <a:gd name="connsiteX3" fmla="*/ 286861 w 286861"/>
                <a:gd name="connsiteY3" fmla="*/ 1477 h 60625"/>
                <a:gd name="connsiteX4" fmla="*/ 0 w 286861"/>
                <a:gd name="connsiteY4" fmla="*/ 1290 h 60625"/>
                <a:gd name="connsiteX0" fmla="*/ 0 w 286861"/>
                <a:gd name="connsiteY0" fmla="*/ 1290 h 62658"/>
                <a:gd name="connsiteX1" fmla="*/ 76201 w 286861"/>
                <a:gd name="connsiteY1" fmla="*/ 55889 h 62658"/>
                <a:gd name="connsiteX2" fmla="*/ 228143 w 286861"/>
                <a:gd name="connsiteY2" fmla="*/ 52772 h 62658"/>
                <a:gd name="connsiteX3" fmla="*/ 286861 w 286861"/>
                <a:gd name="connsiteY3" fmla="*/ 1477 h 62658"/>
                <a:gd name="connsiteX4" fmla="*/ 0 w 286861"/>
                <a:gd name="connsiteY4" fmla="*/ 1290 h 62658"/>
                <a:gd name="connsiteX0" fmla="*/ 0 w 286861"/>
                <a:gd name="connsiteY0" fmla="*/ 1290 h 63662"/>
                <a:gd name="connsiteX1" fmla="*/ 76201 w 286861"/>
                <a:gd name="connsiteY1" fmla="*/ 55889 h 63662"/>
                <a:gd name="connsiteX2" fmla="*/ 203834 w 286861"/>
                <a:gd name="connsiteY2" fmla="*/ 55209 h 63662"/>
                <a:gd name="connsiteX3" fmla="*/ 286861 w 286861"/>
                <a:gd name="connsiteY3" fmla="*/ 1477 h 63662"/>
                <a:gd name="connsiteX4" fmla="*/ 0 w 286861"/>
                <a:gd name="connsiteY4" fmla="*/ 1290 h 6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861" h="63662">
                  <a:moveTo>
                    <a:pt x="0" y="1290"/>
                  </a:moveTo>
                  <a:cubicBezTo>
                    <a:pt x="28708" y="45079"/>
                    <a:pt x="42202" y="42130"/>
                    <a:pt x="76201" y="55889"/>
                  </a:cubicBezTo>
                  <a:cubicBezTo>
                    <a:pt x="139470" y="67380"/>
                    <a:pt x="178963" y="65263"/>
                    <a:pt x="203834" y="55209"/>
                  </a:cubicBezTo>
                  <a:cubicBezTo>
                    <a:pt x="228705" y="45155"/>
                    <a:pt x="267016" y="37460"/>
                    <a:pt x="286861" y="1477"/>
                  </a:cubicBezTo>
                  <a:cubicBezTo>
                    <a:pt x="244793" y="-1168"/>
                    <a:pt x="57017" y="364"/>
                    <a:pt x="0" y="129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947C6DE-D184-6899-1A26-0D83321A1343}"/>
                </a:ext>
              </a:extLst>
            </p:cNvPr>
            <p:cNvSpPr/>
            <p:nvPr/>
          </p:nvSpPr>
          <p:spPr>
            <a:xfrm>
              <a:off x="2826228" y="967556"/>
              <a:ext cx="261144" cy="7184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144" h="71846">
                  <a:moveTo>
                    <a:pt x="0" y="6131"/>
                  </a:moveTo>
                  <a:cubicBezTo>
                    <a:pt x="28708" y="49920"/>
                    <a:pt x="42201" y="54285"/>
                    <a:pt x="76200" y="68044"/>
                  </a:cubicBezTo>
                  <a:cubicBezTo>
                    <a:pt x="105436" y="74659"/>
                    <a:pt x="169598" y="72542"/>
                    <a:pt x="194469" y="62488"/>
                  </a:cubicBezTo>
                  <a:cubicBezTo>
                    <a:pt x="219340" y="52434"/>
                    <a:pt x="241299" y="36558"/>
                    <a:pt x="261144" y="575"/>
                  </a:cubicBezTo>
                  <a:cubicBezTo>
                    <a:pt x="219076" y="-2070"/>
                    <a:pt x="57017" y="5205"/>
                    <a:pt x="0" y="613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6407727-6C18-3158-9198-B026BA8F64A3}"/>
                </a:ext>
              </a:extLst>
            </p:cNvPr>
            <p:cNvSpPr/>
            <p:nvPr/>
          </p:nvSpPr>
          <p:spPr>
            <a:xfrm>
              <a:off x="1749902" y="766396"/>
              <a:ext cx="208757" cy="63413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757" h="63413">
                  <a:moveTo>
                    <a:pt x="0" y="121"/>
                  </a:moveTo>
                  <a:cubicBezTo>
                    <a:pt x="28708" y="43910"/>
                    <a:pt x="30295" y="48275"/>
                    <a:pt x="64294" y="62034"/>
                  </a:cubicBezTo>
                  <a:cubicBezTo>
                    <a:pt x="93530" y="68649"/>
                    <a:pt x="150548" y="49863"/>
                    <a:pt x="175419" y="39809"/>
                  </a:cubicBezTo>
                  <a:cubicBezTo>
                    <a:pt x="200290" y="29755"/>
                    <a:pt x="188912" y="42455"/>
                    <a:pt x="208757" y="6472"/>
                  </a:cubicBezTo>
                  <a:cubicBezTo>
                    <a:pt x="166689" y="3827"/>
                    <a:pt x="57017" y="-805"/>
                    <a:pt x="0" y="12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F6976D5-9656-A333-03BD-384BE6ADE2A1}"/>
                </a:ext>
              </a:extLst>
            </p:cNvPr>
            <p:cNvCxnSpPr/>
            <p:nvPr/>
          </p:nvCxnSpPr>
          <p:spPr>
            <a:xfrm flipV="1">
              <a:off x="1474469" y="98179"/>
              <a:ext cx="0" cy="16637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B5EDA9A-1E33-50EB-5EC0-8CEADE7352B6}"/>
                </a:ext>
              </a:extLst>
            </p:cNvPr>
            <p:cNvCxnSpPr>
              <a:cxnSpLocks/>
            </p:cNvCxnSpPr>
            <p:nvPr/>
          </p:nvCxnSpPr>
          <p:spPr>
            <a:xfrm>
              <a:off x="1474469" y="1761879"/>
              <a:ext cx="26162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5B1D5F-D3CA-0713-37C5-BDB3A2AE33D9}"/>
                </a:ext>
              </a:extLst>
            </p:cNvPr>
            <p:cNvSpPr txBox="1"/>
            <p:nvPr/>
          </p:nvSpPr>
          <p:spPr>
            <a:xfrm rot="16200000">
              <a:off x="563190" y="791529"/>
              <a:ext cx="144873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Agregate F-cost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6AD1048-74DF-215E-D0D9-39E03AEC8DA0}"/>
                </a:ext>
              </a:extLst>
            </p:cNvPr>
            <p:cNvSpPr/>
            <p:nvPr/>
          </p:nvSpPr>
          <p:spPr>
            <a:xfrm>
              <a:off x="1544319" y="485529"/>
              <a:ext cx="2552700" cy="1160443"/>
            </a:xfrm>
            <a:custGeom>
              <a:avLst/>
              <a:gdLst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622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52700" h="1160443">
                  <a:moveTo>
                    <a:pt x="0" y="0"/>
                  </a:moveTo>
                  <a:cubicBezTo>
                    <a:pt x="46037" y="4233"/>
                    <a:pt x="92075" y="8467"/>
                    <a:pt x="120650" y="38100"/>
                  </a:cubicBezTo>
                  <a:cubicBezTo>
                    <a:pt x="149225" y="67733"/>
                    <a:pt x="152400" y="129117"/>
                    <a:pt x="171450" y="177800"/>
                  </a:cubicBezTo>
                  <a:cubicBezTo>
                    <a:pt x="190500" y="226483"/>
                    <a:pt x="197909" y="307975"/>
                    <a:pt x="234950" y="330200"/>
                  </a:cubicBezTo>
                  <a:cubicBezTo>
                    <a:pt x="271991" y="352425"/>
                    <a:pt x="353483" y="343958"/>
                    <a:pt x="393700" y="311150"/>
                  </a:cubicBezTo>
                  <a:cubicBezTo>
                    <a:pt x="433917" y="278342"/>
                    <a:pt x="436033" y="159808"/>
                    <a:pt x="476250" y="133350"/>
                  </a:cubicBezTo>
                  <a:cubicBezTo>
                    <a:pt x="516467" y="106892"/>
                    <a:pt x="591608" y="105833"/>
                    <a:pt x="635000" y="152400"/>
                  </a:cubicBezTo>
                  <a:cubicBezTo>
                    <a:pt x="678392" y="198967"/>
                    <a:pt x="716492" y="309033"/>
                    <a:pt x="736600" y="412750"/>
                  </a:cubicBezTo>
                  <a:cubicBezTo>
                    <a:pt x="756708" y="516467"/>
                    <a:pt x="736600" y="697442"/>
                    <a:pt x="755650" y="774700"/>
                  </a:cubicBezTo>
                  <a:cubicBezTo>
                    <a:pt x="774700" y="851958"/>
                    <a:pt x="821267" y="880533"/>
                    <a:pt x="850900" y="876300"/>
                  </a:cubicBezTo>
                  <a:cubicBezTo>
                    <a:pt x="880533" y="872067"/>
                    <a:pt x="904875" y="855133"/>
                    <a:pt x="933450" y="749300"/>
                  </a:cubicBezTo>
                  <a:cubicBezTo>
                    <a:pt x="962025" y="643467"/>
                    <a:pt x="982133" y="329141"/>
                    <a:pt x="1022350" y="241300"/>
                  </a:cubicBezTo>
                  <a:cubicBezTo>
                    <a:pt x="1062567" y="153459"/>
                    <a:pt x="1128183" y="176742"/>
                    <a:pt x="1174750" y="222250"/>
                  </a:cubicBezTo>
                  <a:cubicBezTo>
                    <a:pt x="1221317" y="267758"/>
                    <a:pt x="1246717" y="463550"/>
                    <a:pt x="1301750" y="514350"/>
                  </a:cubicBezTo>
                  <a:cubicBezTo>
                    <a:pt x="1356783" y="565150"/>
                    <a:pt x="1456267" y="565150"/>
                    <a:pt x="1504950" y="527050"/>
                  </a:cubicBezTo>
                  <a:cubicBezTo>
                    <a:pt x="1553633" y="488950"/>
                    <a:pt x="1551517" y="321733"/>
                    <a:pt x="1593850" y="285750"/>
                  </a:cubicBezTo>
                  <a:cubicBezTo>
                    <a:pt x="1636183" y="249767"/>
                    <a:pt x="1703917" y="187325"/>
                    <a:pt x="1758950" y="311150"/>
                  </a:cubicBezTo>
                  <a:cubicBezTo>
                    <a:pt x="1813983" y="434975"/>
                    <a:pt x="1867958" y="891117"/>
                    <a:pt x="1924050" y="1028700"/>
                  </a:cubicBezTo>
                  <a:cubicBezTo>
                    <a:pt x="1980142" y="1166283"/>
                    <a:pt x="2053167" y="1184275"/>
                    <a:pt x="2095500" y="1136650"/>
                  </a:cubicBezTo>
                  <a:cubicBezTo>
                    <a:pt x="2137833" y="1089025"/>
                    <a:pt x="2101850" y="930275"/>
                    <a:pt x="2178050" y="742950"/>
                  </a:cubicBezTo>
                  <a:cubicBezTo>
                    <a:pt x="2254250" y="555625"/>
                    <a:pt x="2403475" y="284162"/>
                    <a:pt x="2552700" y="127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463E76-E194-3D64-8642-8C0C68EA46C0}"/>
                </a:ext>
              </a:extLst>
            </p:cNvPr>
            <p:cNvSpPr txBox="1"/>
            <p:nvPr/>
          </p:nvSpPr>
          <p:spPr>
            <a:xfrm>
              <a:off x="1670625" y="80311"/>
              <a:ext cx="1046761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900" b="1">
                  <a:solidFill>
                    <a:srgbClr val="0000FF"/>
                  </a:solidFill>
                </a:rPr>
                <a:t>Local minima without</a:t>
              </a:r>
            </a:p>
            <a:p>
              <a:pPr algn="ctr"/>
              <a:r>
                <a:rPr lang="en-US" sz="900" b="1">
                  <a:solidFill>
                    <a:srgbClr val="0000FF"/>
                  </a:solidFill>
                </a:rPr>
                <a:t>design-rule violations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9EB6257-1AB7-6AF5-4E15-15EADAF69D0F}"/>
                </a:ext>
              </a:extLst>
            </p:cNvPr>
            <p:cNvSpPr/>
            <p:nvPr/>
          </p:nvSpPr>
          <p:spPr>
            <a:xfrm>
              <a:off x="2732086" y="280989"/>
              <a:ext cx="225107" cy="671266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562" h="623887">
                  <a:moveTo>
                    <a:pt x="0" y="0"/>
                  </a:moveTo>
                  <a:cubicBezTo>
                    <a:pt x="45640" y="8731"/>
                    <a:pt x="91281" y="17462"/>
                    <a:pt x="133350" y="52387"/>
                  </a:cubicBezTo>
                  <a:cubicBezTo>
                    <a:pt x="175419" y="87312"/>
                    <a:pt x="223043" y="114300"/>
                    <a:pt x="252412" y="209550"/>
                  </a:cubicBezTo>
                  <a:cubicBezTo>
                    <a:pt x="281781" y="304800"/>
                    <a:pt x="295671" y="464343"/>
                    <a:pt x="309562" y="623887"/>
                  </a:cubicBezTo>
                </a:path>
              </a:pathLst>
            </a:custGeom>
            <a:noFill/>
            <a:ln>
              <a:solidFill>
                <a:srgbClr val="0000FF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3B01EAE-0E8A-58B0-73E0-3018F73FAD4B}"/>
                </a:ext>
              </a:extLst>
            </p:cNvPr>
            <p:cNvSpPr/>
            <p:nvPr/>
          </p:nvSpPr>
          <p:spPr>
            <a:xfrm flipH="1">
              <a:off x="1853414" y="358002"/>
              <a:ext cx="121823" cy="390328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176212"/>
                <a:gd name="connsiteY0" fmla="*/ 0 h 571500"/>
                <a:gd name="connsiteX1" fmla="*/ 119062 w 176212"/>
                <a:gd name="connsiteY1" fmla="*/ 157163 h 571500"/>
                <a:gd name="connsiteX2" fmla="*/ 176212 w 176212"/>
                <a:gd name="connsiteY2" fmla="*/ 571500 h 571500"/>
                <a:gd name="connsiteX0" fmla="*/ 0 w 176212"/>
                <a:gd name="connsiteY0" fmla="*/ 0 h 571500"/>
                <a:gd name="connsiteX1" fmla="*/ 144540 w 176212"/>
                <a:gd name="connsiteY1" fmla="*/ 227755 h 571500"/>
                <a:gd name="connsiteX2" fmla="*/ 176212 w 176212"/>
                <a:gd name="connsiteY2" fmla="*/ 571500 h 571500"/>
                <a:gd name="connsiteX0" fmla="*/ 0 w 130349"/>
                <a:gd name="connsiteY0" fmla="*/ 0 h 578560"/>
                <a:gd name="connsiteX1" fmla="*/ 98677 w 130349"/>
                <a:gd name="connsiteY1" fmla="*/ 234815 h 578560"/>
                <a:gd name="connsiteX2" fmla="*/ 130349 w 130349"/>
                <a:gd name="connsiteY2" fmla="*/ 578560 h 578560"/>
                <a:gd name="connsiteX0" fmla="*/ 0 w 130349"/>
                <a:gd name="connsiteY0" fmla="*/ 0 h 578560"/>
                <a:gd name="connsiteX1" fmla="*/ 98677 w 130349"/>
                <a:gd name="connsiteY1" fmla="*/ 234815 h 578560"/>
                <a:gd name="connsiteX2" fmla="*/ 130349 w 130349"/>
                <a:gd name="connsiteY2" fmla="*/ 578560 h 578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349" h="578560">
                  <a:moveTo>
                    <a:pt x="0" y="0"/>
                  </a:moveTo>
                  <a:cubicBezTo>
                    <a:pt x="42069" y="98456"/>
                    <a:pt x="69308" y="139565"/>
                    <a:pt x="98677" y="234815"/>
                  </a:cubicBezTo>
                  <a:cubicBezTo>
                    <a:pt x="128046" y="330065"/>
                    <a:pt x="116458" y="419016"/>
                    <a:pt x="130349" y="578560"/>
                  </a:cubicBezTo>
                </a:path>
              </a:pathLst>
            </a:custGeom>
            <a:noFill/>
            <a:ln>
              <a:solidFill>
                <a:srgbClr val="0000FF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EB378FB-33AB-2875-0156-E243D6E2358F}"/>
                </a:ext>
              </a:extLst>
            </p:cNvPr>
            <p:cNvSpPr txBox="1"/>
            <p:nvPr/>
          </p:nvSpPr>
          <p:spPr>
            <a:xfrm>
              <a:off x="1515063" y="1603930"/>
              <a:ext cx="1679948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900" b="1">
                  <a:solidFill>
                    <a:srgbClr val="C00000"/>
                  </a:solidFill>
                </a:rPr>
                <a:t>Minima with design-rule violations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F70FC81-EF02-891B-290D-E644ABFDE244}"/>
                </a:ext>
              </a:extLst>
            </p:cNvPr>
            <p:cNvSpPr/>
            <p:nvPr/>
          </p:nvSpPr>
          <p:spPr>
            <a:xfrm flipV="1">
              <a:off x="2257497" y="1385640"/>
              <a:ext cx="123435" cy="227260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309562"/>
                <a:gd name="connsiteY0" fmla="*/ 0 h 623887"/>
                <a:gd name="connsiteX1" fmla="*/ 252412 w 309562"/>
                <a:gd name="connsiteY1" fmla="*/ 209550 h 623887"/>
                <a:gd name="connsiteX2" fmla="*/ 309562 w 309562"/>
                <a:gd name="connsiteY2" fmla="*/ 623887 h 623887"/>
                <a:gd name="connsiteX0" fmla="*/ 0 w 191403"/>
                <a:gd name="connsiteY0" fmla="*/ 0 h 613008"/>
                <a:gd name="connsiteX1" fmla="*/ 134253 w 191403"/>
                <a:gd name="connsiteY1" fmla="*/ 198671 h 613008"/>
                <a:gd name="connsiteX2" fmla="*/ 191403 w 191403"/>
                <a:gd name="connsiteY2" fmla="*/ 613008 h 6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403" h="613008">
                  <a:moveTo>
                    <a:pt x="0" y="0"/>
                  </a:moveTo>
                  <a:cubicBezTo>
                    <a:pt x="52586" y="43656"/>
                    <a:pt x="82659" y="94690"/>
                    <a:pt x="134253" y="198671"/>
                  </a:cubicBezTo>
                  <a:cubicBezTo>
                    <a:pt x="163622" y="293921"/>
                    <a:pt x="177512" y="453464"/>
                    <a:pt x="191403" y="613008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C06DB2D-B853-2C5B-D7AD-0EE4463EBB23}"/>
                </a:ext>
              </a:extLst>
            </p:cNvPr>
            <p:cNvSpPr/>
            <p:nvPr/>
          </p:nvSpPr>
          <p:spPr>
            <a:xfrm rot="16200000">
              <a:off x="3177179" y="1341527"/>
              <a:ext cx="45719" cy="519974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562" h="623887">
                  <a:moveTo>
                    <a:pt x="0" y="0"/>
                  </a:moveTo>
                  <a:cubicBezTo>
                    <a:pt x="45640" y="8731"/>
                    <a:pt x="91281" y="17462"/>
                    <a:pt x="133350" y="52387"/>
                  </a:cubicBezTo>
                  <a:cubicBezTo>
                    <a:pt x="175419" y="87312"/>
                    <a:pt x="223043" y="114300"/>
                    <a:pt x="252412" y="209550"/>
                  </a:cubicBezTo>
                  <a:cubicBezTo>
                    <a:pt x="281781" y="304800"/>
                    <a:pt x="295671" y="464343"/>
                    <a:pt x="309562" y="623887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3D0C843-3251-73FB-D904-C89F46EA3D1A}"/>
                </a:ext>
              </a:extLst>
            </p:cNvPr>
            <p:cNvSpPr txBox="1"/>
            <p:nvPr/>
          </p:nvSpPr>
          <p:spPr>
            <a:xfrm>
              <a:off x="3167215" y="86491"/>
              <a:ext cx="104996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900" b="1">
                  <a:solidFill>
                    <a:srgbClr val="C00000"/>
                  </a:solidFill>
                </a:rPr>
                <a:t>Global minimum with</a:t>
              </a:r>
            </a:p>
            <a:p>
              <a:pPr algn="ctr"/>
              <a:r>
                <a:rPr lang="en-US" sz="900" b="1">
                  <a:solidFill>
                    <a:srgbClr val="C00000"/>
                  </a:solidFill>
                </a:rPr>
                <a:t>design-rule violations</a:t>
              </a: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084E346-2BC4-EADD-39CB-6AE27778E471}"/>
                </a:ext>
              </a:extLst>
            </p:cNvPr>
            <p:cNvSpPr/>
            <p:nvPr/>
          </p:nvSpPr>
          <p:spPr>
            <a:xfrm rot="10800000" flipV="1">
              <a:off x="3564096" y="400274"/>
              <a:ext cx="97947" cy="1074783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309562"/>
                <a:gd name="connsiteY0" fmla="*/ 0 h 623887"/>
                <a:gd name="connsiteX1" fmla="*/ 252412 w 309562"/>
                <a:gd name="connsiteY1" fmla="*/ 209550 h 623887"/>
                <a:gd name="connsiteX2" fmla="*/ 309562 w 309562"/>
                <a:gd name="connsiteY2" fmla="*/ 623887 h 623887"/>
                <a:gd name="connsiteX0" fmla="*/ 0 w 191403"/>
                <a:gd name="connsiteY0" fmla="*/ 0 h 613008"/>
                <a:gd name="connsiteX1" fmla="*/ 134253 w 191403"/>
                <a:gd name="connsiteY1" fmla="*/ 198671 h 613008"/>
                <a:gd name="connsiteX2" fmla="*/ 191403 w 191403"/>
                <a:gd name="connsiteY2" fmla="*/ 613008 h 6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403" h="613008">
                  <a:moveTo>
                    <a:pt x="0" y="0"/>
                  </a:moveTo>
                  <a:cubicBezTo>
                    <a:pt x="52586" y="43656"/>
                    <a:pt x="82659" y="94690"/>
                    <a:pt x="134253" y="198671"/>
                  </a:cubicBezTo>
                  <a:cubicBezTo>
                    <a:pt x="163622" y="293921"/>
                    <a:pt x="177512" y="453464"/>
                    <a:pt x="191403" y="613008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40AAA4C-1C37-5DB3-74E5-1B76E11BACF3}"/>
                </a:ext>
              </a:extLst>
            </p:cNvPr>
            <p:cNvSpPr txBox="1"/>
            <p:nvPr/>
          </p:nvSpPr>
          <p:spPr>
            <a:xfrm>
              <a:off x="1710141" y="1776295"/>
              <a:ext cx="214469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Routing Configurations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D7AC4F7-44B3-B5F9-22B3-CFB91E065F12}"/>
                </a:ext>
              </a:extLst>
            </p:cNvPr>
            <p:cNvSpPr txBox="1"/>
            <p:nvPr/>
          </p:nvSpPr>
          <p:spPr>
            <a:xfrm>
              <a:off x="1779636" y="837917"/>
              <a:ext cx="13946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A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D7E869-294B-E016-34CA-F590D40C6D76}"/>
                </a:ext>
              </a:extLst>
            </p:cNvPr>
            <p:cNvSpPr txBox="1"/>
            <p:nvPr/>
          </p:nvSpPr>
          <p:spPr>
            <a:xfrm>
              <a:off x="2327961" y="1046878"/>
              <a:ext cx="12984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B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5674EA6-A323-69D9-0721-67FBBECB43C9}"/>
                </a:ext>
              </a:extLst>
            </p:cNvPr>
            <p:cNvSpPr txBox="1"/>
            <p:nvPr/>
          </p:nvSpPr>
          <p:spPr>
            <a:xfrm>
              <a:off x="2893036" y="1028165"/>
              <a:ext cx="121828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C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85C23AC-6A56-FC31-68FD-0F251A08B530}"/>
                </a:ext>
              </a:extLst>
            </p:cNvPr>
            <p:cNvSpPr txBox="1"/>
            <p:nvPr/>
          </p:nvSpPr>
          <p:spPr>
            <a:xfrm>
              <a:off x="3703727" y="1339435"/>
              <a:ext cx="14587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D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A5B1E4A-4583-FBBE-B524-E8549EBB3FD5}"/>
                </a:ext>
              </a:extLst>
            </p:cNvPr>
            <p:cNvSpPr txBox="1"/>
            <p:nvPr/>
          </p:nvSpPr>
          <p:spPr>
            <a:xfrm>
              <a:off x="888758" y="-73577"/>
              <a:ext cx="285335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800" b="1" i="1">
                  <a:cs typeface="Times New Roman" panose="02020603050405020304" pitchFamily="18" charset="0"/>
                </a:rPr>
                <a:t>a.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C2C8B9-1296-6646-A167-79D7ED00D671}"/>
              </a:ext>
            </a:extLst>
          </p:cNvPr>
          <p:cNvGrpSpPr/>
          <p:nvPr/>
        </p:nvGrpSpPr>
        <p:grpSpPr>
          <a:xfrm>
            <a:off x="4766766" y="1613034"/>
            <a:ext cx="3207470" cy="2140203"/>
            <a:chOff x="888758" y="2473586"/>
            <a:chExt cx="3207470" cy="2140203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D81F504-4A55-0E37-7255-E9D9750EAA50}"/>
                </a:ext>
              </a:extLst>
            </p:cNvPr>
            <p:cNvSpPr/>
            <p:nvPr/>
          </p:nvSpPr>
          <p:spPr>
            <a:xfrm>
              <a:off x="3405666" y="3469337"/>
              <a:ext cx="340518" cy="6005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59074"/>
                <a:gd name="connsiteX1" fmla="*/ 76201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76201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84136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84136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62419"/>
                <a:gd name="connsiteX1" fmla="*/ 84136 w 283655"/>
                <a:gd name="connsiteY1" fmla="*/ 56485 h 62419"/>
                <a:gd name="connsiteX2" fmla="*/ 168525 w 283655"/>
                <a:gd name="connsiteY2" fmla="*/ 55805 h 62419"/>
                <a:gd name="connsiteX3" fmla="*/ 283655 w 283655"/>
                <a:gd name="connsiteY3" fmla="*/ 1205 h 62419"/>
                <a:gd name="connsiteX4" fmla="*/ 0 w 283655"/>
                <a:gd name="connsiteY4" fmla="*/ 1886 h 62419"/>
                <a:gd name="connsiteX0" fmla="*/ 0 w 283655"/>
                <a:gd name="connsiteY0" fmla="*/ 1886 h 62419"/>
                <a:gd name="connsiteX1" fmla="*/ 84136 w 283655"/>
                <a:gd name="connsiteY1" fmla="*/ 56485 h 62419"/>
                <a:gd name="connsiteX2" fmla="*/ 168525 w 283655"/>
                <a:gd name="connsiteY2" fmla="*/ 55805 h 62419"/>
                <a:gd name="connsiteX3" fmla="*/ 283655 w 283655"/>
                <a:gd name="connsiteY3" fmla="*/ 1205 h 62419"/>
                <a:gd name="connsiteX4" fmla="*/ 0 w 283655"/>
                <a:gd name="connsiteY4" fmla="*/ 1886 h 62419"/>
                <a:gd name="connsiteX0" fmla="*/ 0 w 283655"/>
                <a:gd name="connsiteY0" fmla="*/ 1886 h 61482"/>
                <a:gd name="connsiteX1" fmla="*/ 84136 w 283655"/>
                <a:gd name="connsiteY1" fmla="*/ 56485 h 61482"/>
                <a:gd name="connsiteX2" fmla="*/ 168525 w 283655"/>
                <a:gd name="connsiteY2" fmla="*/ 55805 h 61482"/>
                <a:gd name="connsiteX3" fmla="*/ 283655 w 283655"/>
                <a:gd name="connsiteY3" fmla="*/ 1205 h 61482"/>
                <a:gd name="connsiteX4" fmla="*/ 0 w 283655"/>
                <a:gd name="connsiteY4" fmla="*/ 1886 h 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655" h="61482">
                  <a:moveTo>
                    <a:pt x="0" y="1886"/>
                  </a:moveTo>
                  <a:cubicBezTo>
                    <a:pt x="38626" y="35924"/>
                    <a:pt x="48154" y="35412"/>
                    <a:pt x="84136" y="56485"/>
                  </a:cubicBezTo>
                  <a:cubicBezTo>
                    <a:pt x="113372" y="63100"/>
                    <a:pt x="135720" y="63420"/>
                    <a:pt x="168525" y="55805"/>
                  </a:cubicBezTo>
                  <a:cubicBezTo>
                    <a:pt x="220412" y="31124"/>
                    <a:pt x="219634" y="34750"/>
                    <a:pt x="283655" y="1205"/>
                  </a:cubicBezTo>
                  <a:cubicBezTo>
                    <a:pt x="241587" y="-1440"/>
                    <a:pt x="57017" y="960"/>
                    <a:pt x="0" y="1886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344CA9E-67D5-3F71-2AB4-603FC4BEE3D5}"/>
                </a:ext>
              </a:extLst>
            </p:cNvPr>
            <p:cNvSpPr/>
            <p:nvPr/>
          </p:nvSpPr>
          <p:spPr>
            <a:xfrm>
              <a:off x="2234090" y="3277483"/>
              <a:ext cx="245270" cy="45015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286861"/>
                <a:gd name="connsiteY0" fmla="*/ 1290 h 63276"/>
                <a:gd name="connsiteX1" fmla="*/ 76201 w 286861"/>
                <a:gd name="connsiteY1" fmla="*/ 55889 h 63276"/>
                <a:gd name="connsiteX2" fmla="*/ 198971 w 286861"/>
                <a:gd name="connsiteY2" fmla="*/ 57647 h 63276"/>
                <a:gd name="connsiteX3" fmla="*/ 286861 w 286861"/>
                <a:gd name="connsiteY3" fmla="*/ 1477 h 63276"/>
                <a:gd name="connsiteX4" fmla="*/ 0 w 286861"/>
                <a:gd name="connsiteY4" fmla="*/ 1290 h 63276"/>
                <a:gd name="connsiteX0" fmla="*/ 0 w 286861"/>
                <a:gd name="connsiteY0" fmla="*/ 1290 h 60625"/>
                <a:gd name="connsiteX1" fmla="*/ 76201 w 286861"/>
                <a:gd name="connsiteY1" fmla="*/ 55889 h 60625"/>
                <a:gd name="connsiteX2" fmla="*/ 228143 w 286861"/>
                <a:gd name="connsiteY2" fmla="*/ 52772 h 60625"/>
                <a:gd name="connsiteX3" fmla="*/ 286861 w 286861"/>
                <a:gd name="connsiteY3" fmla="*/ 1477 h 60625"/>
                <a:gd name="connsiteX4" fmla="*/ 0 w 286861"/>
                <a:gd name="connsiteY4" fmla="*/ 1290 h 60625"/>
                <a:gd name="connsiteX0" fmla="*/ 0 w 286861"/>
                <a:gd name="connsiteY0" fmla="*/ 1290 h 62658"/>
                <a:gd name="connsiteX1" fmla="*/ 76201 w 286861"/>
                <a:gd name="connsiteY1" fmla="*/ 55889 h 62658"/>
                <a:gd name="connsiteX2" fmla="*/ 228143 w 286861"/>
                <a:gd name="connsiteY2" fmla="*/ 52772 h 62658"/>
                <a:gd name="connsiteX3" fmla="*/ 286861 w 286861"/>
                <a:gd name="connsiteY3" fmla="*/ 1477 h 62658"/>
                <a:gd name="connsiteX4" fmla="*/ 0 w 286861"/>
                <a:gd name="connsiteY4" fmla="*/ 1290 h 62658"/>
                <a:gd name="connsiteX0" fmla="*/ 0 w 286861"/>
                <a:gd name="connsiteY0" fmla="*/ 1290 h 63662"/>
                <a:gd name="connsiteX1" fmla="*/ 76201 w 286861"/>
                <a:gd name="connsiteY1" fmla="*/ 55889 h 63662"/>
                <a:gd name="connsiteX2" fmla="*/ 203834 w 286861"/>
                <a:gd name="connsiteY2" fmla="*/ 55209 h 63662"/>
                <a:gd name="connsiteX3" fmla="*/ 286861 w 286861"/>
                <a:gd name="connsiteY3" fmla="*/ 1477 h 63662"/>
                <a:gd name="connsiteX4" fmla="*/ 0 w 286861"/>
                <a:gd name="connsiteY4" fmla="*/ 1290 h 63662"/>
                <a:gd name="connsiteX0" fmla="*/ 0 w 286861"/>
                <a:gd name="connsiteY0" fmla="*/ 1290 h 59210"/>
                <a:gd name="connsiteX1" fmla="*/ 73495 w 286861"/>
                <a:gd name="connsiteY1" fmla="*/ 43069 h 59210"/>
                <a:gd name="connsiteX2" fmla="*/ 203834 w 286861"/>
                <a:gd name="connsiteY2" fmla="*/ 55209 h 59210"/>
                <a:gd name="connsiteX3" fmla="*/ 286861 w 286861"/>
                <a:gd name="connsiteY3" fmla="*/ 1477 h 59210"/>
                <a:gd name="connsiteX4" fmla="*/ 0 w 286861"/>
                <a:gd name="connsiteY4" fmla="*/ 1290 h 59210"/>
                <a:gd name="connsiteX0" fmla="*/ 0 w 286861"/>
                <a:gd name="connsiteY0" fmla="*/ 1290 h 55208"/>
                <a:gd name="connsiteX1" fmla="*/ 73495 w 286861"/>
                <a:gd name="connsiteY1" fmla="*/ 43069 h 55208"/>
                <a:gd name="connsiteX2" fmla="*/ 203834 w 286861"/>
                <a:gd name="connsiteY2" fmla="*/ 55209 h 55208"/>
                <a:gd name="connsiteX3" fmla="*/ 286861 w 286861"/>
                <a:gd name="connsiteY3" fmla="*/ 1477 h 55208"/>
                <a:gd name="connsiteX4" fmla="*/ 0 w 286861"/>
                <a:gd name="connsiteY4" fmla="*/ 1290 h 55208"/>
                <a:gd name="connsiteX0" fmla="*/ 0 w 286861"/>
                <a:gd name="connsiteY0" fmla="*/ 1290 h 55209"/>
                <a:gd name="connsiteX1" fmla="*/ 73495 w 286861"/>
                <a:gd name="connsiteY1" fmla="*/ 43069 h 55209"/>
                <a:gd name="connsiteX2" fmla="*/ 203834 w 286861"/>
                <a:gd name="connsiteY2" fmla="*/ 55209 h 55209"/>
                <a:gd name="connsiteX3" fmla="*/ 286861 w 286861"/>
                <a:gd name="connsiteY3" fmla="*/ 1477 h 55209"/>
                <a:gd name="connsiteX4" fmla="*/ 0 w 286861"/>
                <a:gd name="connsiteY4" fmla="*/ 1290 h 55209"/>
                <a:gd name="connsiteX0" fmla="*/ 0 w 273330"/>
                <a:gd name="connsiteY0" fmla="*/ 3811 h 57730"/>
                <a:gd name="connsiteX1" fmla="*/ 73495 w 273330"/>
                <a:gd name="connsiteY1" fmla="*/ 45590 h 57730"/>
                <a:gd name="connsiteX2" fmla="*/ 203834 w 273330"/>
                <a:gd name="connsiteY2" fmla="*/ 57730 h 57730"/>
                <a:gd name="connsiteX3" fmla="*/ 273330 w 273330"/>
                <a:gd name="connsiteY3" fmla="*/ 793 h 57730"/>
                <a:gd name="connsiteX4" fmla="*/ 0 w 273330"/>
                <a:gd name="connsiteY4" fmla="*/ 3811 h 57730"/>
                <a:gd name="connsiteX0" fmla="*/ 0 w 278743"/>
                <a:gd name="connsiteY0" fmla="*/ 257 h 60587"/>
                <a:gd name="connsiteX1" fmla="*/ 78908 w 278743"/>
                <a:gd name="connsiteY1" fmla="*/ 48447 h 60587"/>
                <a:gd name="connsiteX2" fmla="*/ 209247 w 278743"/>
                <a:gd name="connsiteY2" fmla="*/ 60587 h 60587"/>
                <a:gd name="connsiteX3" fmla="*/ 278743 w 278743"/>
                <a:gd name="connsiteY3" fmla="*/ 3650 h 60587"/>
                <a:gd name="connsiteX4" fmla="*/ 0 w 278743"/>
                <a:gd name="connsiteY4" fmla="*/ 257 h 6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743" h="60587">
                  <a:moveTo>
                    <a:pt x="0" y="257"/>
                  </a:moveTo>
                  <a:cubicBezTo>
                    <a:pt x="28708" y="44046"/>
                    <a:pt x="44909" y="34688"/>
                    <a:pt x="78908" y="48447"/>
                  </a:cubicBezTo>
                  <a:cubicBezTo>
                    <a:pt x="142177" y="59938"/>
                    <a:pt x="130251" y="57821"/>
                    <a:pt x="209247" y="60587"/>
                  </a:cubicBezTo>
                  <a:cubicBezTo>
                    <a:pt x="244943" y="37713"/>
                    <a:pt x="258898" y="39633"/>
                    <a:pt x="278743" y="3650"/>
                  </a:cubicBezTo>
                  <a:cubicBezTo>
                    <a:pt x="236675" y="1005"/>
                    <a:pt x="57017" y="-669"/>
                    <a:pt x="0" y="257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EF8B6B8-908E-8EC6-0CD5-C45EF4EE2746}"/>
                </a:ext>
              </a:extLst>
            </p:cNvPr>
            <p:cNvSpPr/>
            <p:nvPr/>
          </p:nvSpPr>
          <p:spPr>
            <a:xfrm>
              <a:off x="2825437" y="3542467"/>
              <a:ext cx="261144" cy="7184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144" h="71846">
                  <a:moveTo>
                    <a:pt x="0" y="6131"/>
                  </a:moveTo>
                  <a:cubicBezTo>
                    <a:pt x="28708" y="49920"/>
                    <a:pt x="42201" y="54285"/>
                    <a:pt x="76200" y="68044"/>
                  </a:cubicBezTo>
                  <a:cubicBezTo>
                    <a:pt x="105436" y="74659"/>
                    <a:pt x="169598" y="72542"/>
                    <a:pt x="194469" y="62488"/>
                  </a:cubicBezTo>
                  <a:cubicBezTo>
                    <a:pt x="219340" y="52434"/>
                    <a:pt x="241299" y="36558"/>
                    <a:pt x="261144" y="575"/>
                  </a:cubicBezTo>
                  <a:cubicBezTo>
                    <a:pt x="219076" y="-2070"/>
                    <a:pt x="57017" y="5205"/>
                    <a:pt x="0" y="613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FFED0BD-1D45-05EB-3ED6-F1785418508C}"/>
                </a:ext>
              </a:extLst>
            </p:cNvPr>
            <p:cNvSpPr/>
            <p:nvPr/>
          </p:nvSpPr>
          <p:spPr>
            <a:xfrm>
              <a:off x="1749111" y="3341307"/>
              <a:ext cx="208757" cy="63413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757" h="63413">
                  <a:moveTo>
                    <a:pt x="0" y="121"/>
                  </a:moveTo>
                  <a:cubicBezTo>
                    <a:pt x="28708" y="43910"/>
                    <a:pt x="30295" y="48275"/>
                    <a:pt x="64294" y="62034"/>
                  </a:cubicBezTo>
                  <a:cubicBezTo>
                    <a:pt x="93530" y="68649"/>
                    <a:pt x="150548" y="49863"/>
                    <a:pt x="175419" y="39809"/>
                  </a:cubicBezTo>
                  <a:cubicBezTo>
                    <a:pt x="200290" y="29755"/>
                    <a:pt x="188912" y="42455"/>
                    <a:pt x="208757" y="6472"/>
                  </a:cubicBezTo>
                  <a:cubicBezTo>
                    <a:pt x="166689" y="3827"/>
                    <a:pt x="57017" y="-805"/>
                    <a:pt x="0" y="12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0E01EAD-D583-D56F-180A-0B833370E808}"/>
                </a:ext>
              </a:extLst>
            </p:cNvPr>
            <p:cNvCxnSpPr/>
            <p:nvPr/>
          </p:nvCxnSpPr>
          <p:spPr>
            <a:xfrm flipV="1">
              <a:off x="1473678" y="2673090"/>
              <a:ext cx="0" cy="16637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97BB5D2-BA6B-59DE-2A63-9EE263397BEB}"/>
                </a:ext>
              </a:extLst>
            </p:cNvPr>
            <p:cNvCxnSpPr>
              <a:cxnSpLocks/>
            </p:cNvCxnSpPr>
            <p:nvPr/>
          </p:nvCxnSpPr>
          <p:spPr>
            <a:xfrm>
              <a:off x="1473678" y="4336790"/>
              <a:ext cx="26162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57F350-6EDF-5C2D-404F-70566926DC00}"/>
                </a:ext>
              </a:extLst>
            </p:cNvPr>
            <p:cNvSpPr txBox="1"/>
            <p:nvPr/>
          </p:nvSpPr>
          <p:spPr>
            <a:xfrm rot="16200000">
              <a:off x="507630" y="3366440"/>
              <a:ext cx="1559851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Aggregate F-cost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094520-F256-7792-8206-79B0657467D8}"/>
                </a:ext>
              </a:extLst>
            </p:cNvPr>
            <p:cNvSpPr txBox="1"/>
            <p:nvPr/>
          </p:nvSpPr>
          <p:spPr>
            <a:xfrm>
              <a:off x="1709433" y="4336790"/>
              <a:ext cx="214469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Routing Configurations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F57C143-C0F0-5971-0547-C7D948BB524A}"/>
                </a:ext>
              </a:extLst>
            </p:cNvPr>
            <p:cNvSpPr/>
            <p:nvPr/>
          </p:nvSpPr>
          <p:spPr>
            <a:xfrm>
              <a:off x="1543528" y="3060440"/>
              <a:ext cx="2552700" cy="554208"/>
            </a:xfrm>
            <a:custGeom>
              <a:avLst/>
              <a:gdLst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622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736600 w 2552700"/>
                <a:gd name="connsiteY8" fmla="*/ 41275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50900 w 2552700"/>
                <a:gd name="connsiteY8" fmla="*/ 876300 h 1160443"/>
                <a:gd name="connsiteX9" fmla="*/ 933450 w 2552700"/>
                <a:gd name="connsiteY9" fmla="*/ 749300 h 1160443"/>
                <a:gd name="connsiteX10" fmla="*/ 1022350 w 2552700"/>
                <a:gd name="connsiteY10" fmla="*/ 241300 h 1160443"/>
                <a:gd name="connsiteX11" fmla="*/ 1174750 w 2552700"/>
                <a:gd name="connsiteY11" fmla="*/ 222250 h 1160443"/>
                <a:gd name="connsiteX12" fmla="*/ 1301750 w 2552700"/>
                <a:gd name="connsiteY12" fmla="*/ 514350 h 1160443"/>
                <a:gd name="connsiteX13" fmla="*/ 1504950 w 2552700"/>
                <a:gd name="connsiteY13" fmla="*/ 527050 h 1160443"/>
                <a:gd name="connsiteX14" fmla="*/ 1593850 w 2552700"/>
                <a:gd name="connsiteY14" fmla="*/ 285750 h 1160443"/>
                <a:gd name="connsiteX15" fmla="*/ 1758950 w 2552700"/>
                <a:gd name="connsiteY15" fmla="*/ 311150 h 1160443"/>
                <a:gd name="connsiteX16" fmla="*/ 1924050 w 2552700"/>
                <a:gd name="connsiteY16" fmla="*/ 1028700 h 1160443"/>
                <a:gd name="connsiteX17" fmla="*/ 2095500 w 2552700"/>
                <a:gd name="connsiteY17" fmla="*/ 1136650 h 1160443"/>
                <a:gd name="connsiteX18" fmla="*/ 2178050 w 2552700"/>
                <a:gd name="connsiteY18" fmla="*/ 742950 h 1160443"/>
                <a:gd name="connsiteX19" fmla="*/ 2552700 w 2552700"/>
                <a:gd name="connsiteY19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50900 w 2552700"/>
                <a:gd name="connsiteY8" fmla="*/ 87630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698500 w 2552700"/>
                <a:gd name="connsiteY7" fmla="*/ 2286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698500 w 2552700"/>
                <a:gd name="connsiteY7" fmla="*/ 2286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41413"/>
                <a:gd name="connsiteX1" fmla="*/ 120650 w 2552700"/>
                <a:gd name="connsiteY1" fmla="*/ 38100 h 1141413"/>
                <a:gd name="connsiteX2" fmla="*/ 171450 w 2552700"/>
                <a:gd name="connsiteY2" fmla="*/ 177800 h 1141413"/>
                <a:gd name="connsiteX3" fmla="*/ 234950 w 2552700"/>
                <a:gd name="connsiteY3" fmla="*/ 330200 h 1141413"/>
                <a:gd name="connsiteX4" fmla="*/ 393700 w 2552700"/>
                <a:gd name="connsiteY4" fmla="*/ 311150 h 1141413"/>
                <a:gd name="connsiteX5" fmla="*/ 476250 w 2552700"/>
                <a:gd name="connsiteY5" fmla="*/ 133350 h 1141413"/>
                <a:gd name="connsiteX6" fmla="*/ 635000 w 2552700"/>
                <a:gd name="connsiteY6" fmla="*/ 152400 h 1141413"/>
                <a:gd name="connsiteX7" fmla="*/ 698500 w 2552700"/>
                <a:gd name="connsiteY7" fmla="*/ 228600 h 1141413"/>
                <a:gd name="connsiteX8" fmla="*/ 869950 w 2552700"/>
                <a:gd name="connsiteY8" fmla="*/ 285750 h 1141413"/>
                <a:gd name="connsiteX9" fmla="*/ 1022350 w 2552700"/>
                <a:gd name="connsiteY9" fmla="*/ 241300 h 1141413"/>
                <a:gd name="connsiteX10" fmla="*/ 1174750 w 2552700"/>
                <a:gd name="connsiteY10" fmla="*/ 222250 h 1141413"/>
                <a:gd name="connsiteX11" fmla="*/ 1301750 w 2552700"/>
                <a:gd name="connsiteY11" fmla="*/ 514350 h 1141413"/>
                <a:gd name="connsiteX12" fmla="*/ 1504950 w 2552700"/>
                <a:gd name="connsiteY12" fmla="*/ 527050 h 1141413"/>
                <a:gd name="connsiteX13" fmla="*/ 1593850 w 2552700"/>
                <a:gd name="connsiteY13" fmla="*/ 285750 h 1141413"/>
                <a:gd name="connsiteX14" fmla="*/ 1758950 w 2552700"/>
                <a:gd name="connsiteY14" fmla="*/ 311150 h 1141413"/>
                <a:gd name="connsiteX15" fmla="*/ 1847850 w 2552700"/>
                <a:gd name="connsiteY15" fmla="*/ 488950 h 1141413"/>
                <a:gd name="connsiteX16" fmla="*/ 2095500 w 2552700"/>
                <a:gd name="connsiteY16" fmla="*/ 1136650 h 1141413"/>
                <a:gd name="connsiteX17" fmla="*/ 2178050 w 2552700"/>
                <a:gd name="connsiteY17" fmla="*/ 742950 h 1141413"/>
                <a:gd name="connsiteX18" fmla="*/ 2552700 w 2552700"/>
                <a:gd name="connsiteY18" fmla="*/ 12700 h 1141413"/>
                <a:gd name="connsiteX0" fmla="*/ 0 w 2552700"/>
                <a:gd name="connsiteY0" fmla="*/ 0 h 795175"/>
                <a:gd name="connsiteX1" fmla="*/ 120650 w 2552700"/>
                <a:gd name="connsiteY1" fmla="*/ 38100 h 795175"/>
                <a:gd name="connsiteX2" fmla="*/ 171450 w 2552700"/>
                <a:gd name="connsiteY2" fmla="*/ 177800 h 795175"/>
                <a:gd name="connsiteX3" fmla="*/ 234950 w 2552700"/>
                <a:gd name="connsiteY3" fmla="*/ 330200 h 795175"/>
                <a:gd name="connsiteX4" fmla="*/ 393700 w 2552700"/>
                <a:gd name="connsiteY4" fmla="*/ 311150 h 795175"/>
                <a:gd name="connsiteX5" fmla="*/ 476250 w 2552700"/>
                <a:gd name="connsiteY5" fmla="*/ 133350 h 795175"/>
                <a:gd name="connsiteX6" fmla="*/ 635000 w 2552700"/>
                <a:gd name="connsiteY6" fmla="*/ 152400 h 795175"/>
                <a:gd name="connsiteX7" fmla="*/ 698500 w 2552700"/>
                <a:gd name="connsiteY7" fmla="*/ 228600 h 795175"/>
                <a:gd name="connsiteX8" fmla="*/ 869950 w 2552700"/>
                <a:gd name="connsiteY8" fmla="*/ 285750 h 795175"/>
                <a:gd name="connsiteX9" fmla="*/ 1022350 w 2552700"/>
                <a:gd name="connsiteY9" fmla="*/ 241300 h 795175"/>
                <a:gd name="connsiteX10" fmla="*/ 1174750 w 2552700"/>
                <a:gd name="connsiteY10" fmla="*/ 222250 h 795175"/>
                <a:gd name="connsiteX11" fmla="*/ 1301750 w 2552700"/>
                <a:gd name="connsiteY11" fmla="*/ 514350 h 795175"/>
                <a:gd name="connsiteX12" fmla="*/ 1504950 w 2552700"/>
                <a:gd name="connsiteY12" fmla="*/ 527050 h 795175"/>
                <a:gd name="connsiteX13" fmla="*/ 1593850 w 2552700"/>
                <a:gd name="connsiteY13" fmla="*/ 285750 h 795175"/>
                <a:gd name="connsiteX14" fmla="*/ 1758950 w 2552700"/>
                <a:gd name="connsiteY14" fmla="*/ 311150 h 795175"/>
                <a:gd name="connsiteX15" fmla="*/ 1847850 w 2552700"/>
                <a:gd name="connsiteY15" fmla="*/ 488950 h 795175"/>
                <a:gd name="connsiteX16" fmla="*/ 1981200 w 2552700"/>
                <a:gd name="connsiteY16" fmla="*/ 514350 h 795175"/>
                <a:gd name="connsiteX17" fmla="*/ 2178050 w 2552700"/>
                <a:gd name="connsiteY17" fmla="*/ 742950 h 795175"/>
                <a:gd name="connsiteX18" fmla="*/ 2552700 w 2552700"/>
                <a:gd name="connsiteY18" fmla="*/ 12700 h 795175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2019300 w 2552700"/>
                <a:gd name="connsiteY16" fmla="*/ 5207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19300 w 2552700"/>
                <a:gd name="connsiteY16" fmla="*/ 5207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2806 w 2552700"/>
                <a:gd name="connsiteY8" fmla="*/ 264319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2806 w 2552700"/>
                <a:gd name="connsiteY8" fmla="*/ 264319 h 554208"/>
                <a:gd name="connsiteX9" fmla="*/ 984250 w 2552700"/>
                <a:gd name="connsiteY9" fmla="*/ 204788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52700" h="554208">
                  <a:moveTo>
                    <a:pt x="0" y="0"/>
                  </a:moveTo>
                  <a:cubicBezTo>
                    <a:pt x="46037" y="4233"/>
                    <a:pt x="92075" y="8467"/>
                    <a:pt x="120650" y="38100"/>
                  </a:cubicBezTo>
                  <a:cubicBezTo>
                    <a:pt x="149225" y="67733"/>
                    <a:pt x="152400" y="129117"/>
                    <a:pt x="171450" y="177800"/>
                  </a:cubicBezTo>
                  <a:cubicBezTo>
                    <a:pt x="190500" y="226483"/>
                    <a:pt x="197909" y="307975"/>
                    <a:pt x="234950" y="330200"/>
                  </a:cubicBezTo>
                  <a:cubicBezTo>
                    <a:pt x="271991" y="352425"/>
                    <a:pt x="353483" y="343958"/>
                    <a:pt x="393700" y="311150"/>
                  </a:cubicBezTo>
                  <a:cubicBezTo>
                    <a:pt x="433917" y="278342"/>
                    <a:pt x="438812" y="161793"/>
                    <a:pt x="476250" y="133350"/>
                  </a:cubicBezTo>
                  <a:cubicBezTo>
                    <a:pt x="513688" y="104907"/>
                    <a:pt x="581289" y="124619"/>
                    <a:pt x="618331" y="140494"/>
                  </a:cubicBezTo>
                  <a:cubicBezTo>
                    <a:pt x="655373" y="156369"/>
                    <a:pt x="657754" y="207963"/>
                    <a:pt x="698500" y="228600"/>
                  </a:cubicBezTo>
                  <a:cubicBezTo>
                    <a:pt x="739246" y="249237"/>
                    <a:pt x="815181" y="268288"/>
                    <a:pt x="862806" y="264319"/>
                  </a:cubicBezTo>
                  <a:cubicBezTo>
                    <a:pt x="910431" y="260350"/>
                    <a:pt x="932259" y="211800"/>
                    <a:pt x="984250" y="204788"/>
                  </a:cubicBezTo>
                  <a:cubicBezTo>
                    <a:pt x="1036241" y="197776"/>
                    <a:pt x="1121833" y="170656"/>
                    <a:pt x="1174750" y="222250"/>
                  </a:cubicBezTo>
                  <a:cubicBezTo>
                    <a:pt x="1227667" y="273844"/>
                    <a:pt x="1246717" y="463550"/>
                    <a:pt x="1301750" y="514350"/>
                  </a:cubicBezTo>
                  <a:cubicBezTo>
                    <a:pt x="1356783" y="565150"/>
                    <a:pt x="1456267" y="565150"/>
                    <a:pt x="1504950" y="527050"/>
                  </a:cubicBezTo>
                  <a:cubicBezTo>
                    <a:pt x="1553633" y="488950"/>
                    <a:pt x="1551517" y="321733"/>
                    <a:pt x="1593850" y="285750"/>
                  </a:cubicBezTo>
                  <a:cubicBezTo>
                    <a:pt x="1636183" y="249767"/>
                    <a:pt x="1713442" y="288925"/>
                    <a:pt x="1758950" y="311150"/>
                  </a:cubicBezTo>
                  <a:cubicBezTo>
                    <a:pt x="1804458" y="333375"/>
                    <a:pt x="1822053" y="392906"/>
                    <a:pt x="1866900" y="419100"/>
                  </a:cubicBezTo>
                  <a:cubicBezTo>
                    <a:pt x="1911747" y="445294"/>
                    <a:pt x="1950773" y="484187"/>
                    <a:pt x="2028031" y="468312"/>
                  </a:cubicBezTo>
                  <a:cubicBezTo>
                    <a:pt x="2105289" y="452437"/>
                    <a:pt x="2228850" y="415925"/>
                    <a:pt x="2330450" y="323850"/>
                  </a:cubicBezTo>
                  <a:cubicBezTo>
                    <a:pt x="2470150" y="168275"/>
                    <a:pt x="2403475" y="284162"/>
                    <a:pt x="2552700" y="127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FE71710-180A-C759-310F-174C919D24A5}"/>
                </a:ext>
              </a:extLst>
            </p:cNvPr>
            <p:cNvSpPr/>
            <p:nvPr/>
          </p:nvSpPr>
          <p:spPr>
            <a:xfrm>
              <a:off x="2875763" y="2991318"/>
              <a:ext cx="87802" cy="510800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176212"/>
                <a:gd name="connsiteY0" fmla="*/ 1 h 571501"/>
                <a:gd name="connsiteX1" fmla="*/ 119062 w 176212"/>
                <a:gd name="connsiteY1" fmla="*/ 157164 h 571501"/>
                <a:gd name="connsiteX2" fmla="*/ 176212 w 176212"/>
                <a:gd name="connsiteY2" fmla="*/ 571501 h 571501"/>
                <a:gd name="connsiteX0" fmla="*/ 0 w 241784"/>
                <a:gd name="connsiteY0" fmla="*/ 0 h 617563"/>
                <a:gd name="connsiteX1" fmla="*/ 184634 w 241784"/>
                <a:gd name="connsiteY1" fmla="*/ 203226 h 617563"/>
                <a:gd name="connsiteX2" fmla="*/ 241784 w 241784"/>
                <a:gd name="connsiteY2" fmla="*/ 617563 h 617563"/>
                <a:gd name="connsiteX0" fmla="*/ 0 w 241784"/>
                <a:gd name="connsiteY0" fmla="*/ 0 h 617563"/>
                <a:gd name="connsiteX1" fmla="*/ 184634 w 241784"/>
                <a:gd name="connsiteY1" fmla="*/ 203226 h 617563"/>
                <a:gd name="connsiteX2" fmla="*/ 241784 w 241784"/>
                <a:gd name="connsiteY2" fmla="*/ 617563 h 617563"/>
                <a:gd name="connsiteX0" fmla="*/ 0 w 241784"/>
                <a:gd name="connsiteY0" fmla="*/ 0 h 617563"/>
                <a:gd name="connsiteX1" fmla="*/ 184633 w 241784"/>
                <a:gd name="connsiteY1" fmla="*/ 240654 h 617563"/>
                <a:gd name="connsiteX2" fmla="*/ 241784 w 241784"/>
                <a:gd name="connsiteY2" fmla="*/ 617563 h 617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84" h="617563">
                  <a:moveTo>
                    <a:pt x="0" y="0"/>
                  </a:moveTo>
                  <a:cubicBezTo>
                    <a:pt x="87971" y="52198"/>
                    <a:pt x="155264" y="145404"/>
                    <a:pt x="184633" y="240654"/>
                  </a:cubicBezTo>
                  <a:cubicBezTo>
                    <a:pt x="214002" y="335904"/>
                    <a:pt x="227893" y="458019"/>
                    <a:pt x="241784" y="617563"/>
                  </a:cubicBezTo>
                </a:path>
              </a:pathLst>
            </a:custGeom>
            <a:noFill/>
            <a:ln>
              <a:solidFill>
                <a:srgbClr val="0000FF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ACD4507-AFA7-3BC2-CF12-71D6FB70BF40}"/>
                </a:ext>
              </a:extLst>
            </p:cNvPr>
            <p:cNvSpPr txBox="1"/>
            <p:nvPr/>
          </p:nvSpPr>
          <p:spPr>
            <a:xfrm>
              <a:off x="1641791" y="4063371"/>
              <a:ext cx="937757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800" b="1">
                  <a:solidFill>
                    <a:srgbClr val="C00000"/>
                  </a:solidFill>
                </a:rPr>
                <a:t>Local minima with</a:t>
              </a:r>
            </a:p>
            <a:p>
              <a:pPr algn="ctr"/>
              <a:r>
                <a:rPr lang="en-US" sz="800" b="1">
                  <a:solidFill>
                    <a:srgbClr val="C00000"/>
                  </a:solidFill>
                </a:rPr>
                <a:t>design-rule violations</a:t>
              </a: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781E1BD-7D7A-CDE1-4E08-305644FFE5D7}"/>
                </a:ext>
              </a:extLst>
            </p:cNvPr>
            <p:cNvSpPr/>
            <p:nvPr/>
          </p:nvSpPr>
          <p:spPr>
            <a:xfrm flipV="1">
              <a:off x="2205516" y="3376335"/>
              <a:ext cx="151209" cy="695394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309562"/>
                <a:gd name="connsiteY0" fmla="*/ 0 h 623887"/>
                <a:gd name="connsiteX1" fmla="*/ 252412 w 309562"/>
                <a:gd name="connsiteY1" fmla="*/ 209550 h 623887"/>
                <a:gd name="connsiteX2" fmla="*/ 309562 w 309562"/>
                <a:gd name="connsiteY2" fmla="*/ 623887 h 623887"/>
                <a:gd name="connsiteX0" fmla="*/ 0 w 191403"/>
                <a:gd name="connsiteY0" fmla="*/ 0 h 613008"/>
                <a:gd name="connsiteX1" fmla="*/ 134253 w 191403"/>
                <a:gd name="connsiteY1" fmla="*/ 198671 h 613008"/>
                <a:gd name="connsiteX2" fmla="*/ 191403 w 191403"/>
                <a:gd name="connsiteY2" fmla="*/ 613008 h 6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403" h="613008">
                  <a:moveTo>
                    <a:pt x="0" y="0"/>
                  </a:moveTo>
                  <a:cubicBezTo>
                    <a:pt x="52586" y="43656"/>
                    <a:pt x="82659" y="94690"/>
                    <a:pt x="134253" y="198671"/>
                  </a:cubicBezTo>
                  <a:cubicBezTo>
                    <a:pt x="163622" y="293921"/>
                    <a:pt x="177512" y="453464"/>
                    <a:pt x="191403" y="613008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7AEAEBA-5F19-F086-B9F8-B7939FD4E8EE}"/>
                </a:ext>
              </a:extLst>
            </p:cNvPr>
            <p:cNvSpPr/>
            <p:nvPr/>
          </p:nvSpPr>
          <p:spPr>
            <a:xfrm flipV="1">
              <a:off x="2553178" y="3543020"/>
              <a:ext cx="937022" cy="571571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309562"/>
                <a:gd name="connsiteY0" fmla="*/ 0 h 623887"/>
                <a:gd name="connsiteX1" fmla="*/ 252412 w 309562"/>
                <a:gd name="connsiteY1" fmla="*/ 209550 h 623887"/>
                <a:gd name="connsiteX2" fmla="*/ 309562 w 309562"/>
                <a:gd name="connsiteY2" fmla="*/ 623887 h 623887"/>
                <a:gd name="connsiteX0" fmla="*/ 0 w 191403"/>
                <a:gd name="connsiteY0" fmla="*/ 0 h 613008"/>
                <a:gd name="connsiteX1" fmla="*/ 134253 w 191403"/>
                <a:gd name="connsiteY1" fmla="*/ 198671 h 613008"/>
                <a:gd name="connsiteX2" fmla="*/ 191403 w 191403"/>
                <a:gd name="connsiteY2" fmla="*/ 613008 h 6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403" h="613008">
                  <a:moveTo>
                    <a:pt x="0" y="0"/>
                  </a:moveTo>
                  <a:cubicBezTo>
                    <a:pt x="52586" y="43656"/>
                    <a:pt x="82659" y="94690"/>
                    <a:pt x="134253" y="198671"/>
                  </a:cubicBezTo>
                  <a:cubicBezTo>
                    <a:pt x="163622" y="293921"/>
                    <a:pt x="177512" y="453464"/>
                    <a:pt x="191403" y="613008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0E7E789-2B3C-CE80-9362-5BBD88DF0359}"/>
                </a:ext>
              </a:extLst>
            </p:cNvPr>
            <p:cNvSpPr txBox="1"/>
            <p:nvPr/>
          </p:nvSpPr>
          <p:spPr>
            <a:xfrm>
              <a:off x="1613877" y="2697276"/>
              <a:ext cx="1343316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000" b="1">
                  <a:solidFill>
                    <a:srgbClr val="0000FF"/>
                  </a:solidFill>
                </a:rPr>
                <a:t>Global minimum without</a:t>
              </a:r>
            </a:p>
            <a:p>
              <a:pPr algn="ctr"/>
              <a:r>
                <a:rPr lang="en-US" sz="1000" b="1">
                  <a:solidFill>
                    <a:srgbClr val="0000FF"/>
                  </a:solidFill>
                </a:rPr>
                <a:t>design-rule violations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8741D4E-EE0C-0F46-2E93-6E8B07995D89}"/>
                </a:ext>
              </a:extLst>
            </p:cNvPr>
            <p:cNvSpPr txBox="1"/>
            <p:nvPr/>
          </p:nvSpPr>
          <p:spPr>
            <a:xfrm>
              <a:off x="1800060" y="3384726"/>
              <a:ext cx="13946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A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7A8C578-3583-1CB6-72FA-9DE4C4682266}"/>
                </a:ext>
              </a:extLst>
            </p:cNvPr>
            <p:cNvSpPr txBox="1"/>
            <p:nvPr/>
          </p:nvSpPr>
          <p:spPr>
            <a:xfrm>
              <a:off x="2282397" y="3018652"/>
              <a:ext cx="12984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B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0280077-48EB-0A4F-B4BD-5006C7124A4C}"/>
                </a:ext>
              </a:extLst>
            </p:cNvPr>
            <p:cNvSpPr txBox="1"/>
            <p:nvPr/>
          </p:nvSpPr>
          <p:spPr>
            <a:xfrm>
              <a:off x="2913460" y="3574974"/>
              <a:ext cx="121828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C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82E75AF-6BFD-3995-E86F-EBC57EA82ABF}"/>
                </a:ext>
              </a:extLst>
            </p:cNvPr>
            <p:cNvSpPr txBox="1"/>
            <p:nvPr/>
          </p:nvSpPr>
          <p:spPr>
            <a:xfrm>
              <a:off x="3497908" y="3207514"/>
              <a:ext cx="14587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D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C2E0673-5A99-B380-179B-C9E93B6FB0EA}"/>
                </a:ext>
              </a:extLst>
            </p:cNvPr>
            <p:cNvSpPr txBox="1"/>
            <p:nvPr/>
          </p:nvSpPr>
          <p:spPr>
            <a:xfrm>
              <a:off x="888758" y="2473586"/>
              <a:ext cx="285335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800" b="1" i="1">
                  <a:cs typeface="Times New Roman" panose="02020603050405020304" pitchFamily="18" charset="0"/>
                </a:rPr>
                <a:t>b.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8A35AB9-92E7-701B-631D-E0D1A59E4255}"/>
              </a:ext>
            </a:extLst>
          </p:cNvPr>
          <p:cNvGrpSpPr/>
          <p:nvPr/>
        </p:nvGrpSpPr>
        <p:grpSpPr>
          <a:xfrm>
            <a:off x="4767557" y="4286633"/>
            <a:ext cx="3206679" cy="2145940"/>
            <a:chOff x="888758" y="5020749"/>
            <a:chExt cx="3206679" cy="2145940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AC58EED-CDA7-CDB9-6FBA-B9434BBF1609}"/>
                </a:ext>
              </a:extLst>
            </p:cNvPr>
            <p:cNvSpPr/>
            <p:nvPr/>
          </p:nvSpPr>
          <p:spPr>
            <a:xfrm>
              <a:off x="3411225" y="5469782"/>
              <a:ext cx="340518" cy="6005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59074"/>
                <a:gd name="connsiteX1" fmla="*/ 76201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76201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84136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84136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62419"/>
                <a:gd name="connsiteX1" fmla="*/ 84136 w 283655"/>
                <a:gd name="connsiteY1" fmla="*/ 56485 h 62419"/>
                <a:gd name="connsiteX2" fmla="*/ 168525 w 283655"/>
                <a:gd name="connsiteY2" fmla="*/ 55805 h 62419"/>
                <a:gd name="connsiteX3" fmla="*/ 283655 w 283655"/>
                <a:gd name="connsiteY3" fmla="*/ 1205 h 62419"/>
                <a:gd name="connsiteX4" fmla="*/ 0 w 283655"/>
                <a:gd name="connsiteY4" fmla="*/ 1886 h 62419"/>
                <a:gd name="connsiteX0" fmla="*/ 0 w 283655"/>
                <a:gd name="connsiteY0" fmla="*/ 1886 h 62419"/>
                <a:gd name="connsiteX1" fmla="*/ 84136 w 283655"/>
                <a:gd name="connsiteY1" fmla="*/ 56485 h 62419"/>
                <a:gd name="connsiteX2" fmla="*/ 168525 w 283655"/>
                <a:gd name="connsiteY2" fmla="*/ 55805 h 62419"/>
                <a:gd name="connsiteX3" fmla="*/ 283655 w 283655"/>
                <a:gd name="connsiteY3" fmla="*/ 1205 h 62419"/>
                <a:gd name="connsiteX4" fmla="*/ 0 w 283655"/>
                <a:gd name="connsiteY4" fmla="*/ 1886 h 62419"/>
                <a:gd name="connsiteX0" fmla="*/ 0 w 283655"/>
                <a:gd name="connsiteY0" fmla="*/ 1886 h 61482"/>
                <a:gd name="connsiteX1" fmla="*/ 84136 w 283655"/>
                <a:gd name="connsiteY1" fmla="*/ 56485 h 61482"/>
                <a:gd name="connsiteX2" fmla="*/ 168525 w 283655"/>
                <a:gd name="connsiteY2" fmla="*/ 55805 h 61482"/>
                <a:gd name="connsiteX3" fmla="*/ 283655 w 283655"/>
                <a:gd name="connsiteY3" fmla="*/ 1205 h 61482"/>
                <a:gd name="connsiteX4" fmla="*/ 0 w 283655"/>
                <a:gd name="connsiteY4" fmla="*/ 1886 h 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655" h="61482">
                  <a:moveTo>
                    <a:pt x="0" y="1886"/>
                  </a:moveTo>
                  <a:cubicBezTo>
                    <a:pt x="38626" y="35924"/>
                    <a:pt x="48154" y="35412"/>
                    <a:pt x="84136" y="56485"/>
                  </a:cubicBezTo>
                  <a:cubicBezTo>
                    <a:pt x="113372" y="63100"/>
                    <a:pt x="135720" y="63420"/>
                    <a:pt x="168525" y="55805"/>
                  </a:cubicBezTo>
                  <a:cubicBezTo>
                    <a:pt x="220412" y="31124"/>
                    <a:pt x="219634" y="34750"/>
                    <a:pt x="283655" y="1205"/>
                  </a:cubicBezTo>
                  <a:cubicBezTo>
                    <a:pt x="241587" y="-1440"/>
                    <a:pt x="57017" y="960"/>
                    <a:pt x="0" y="1886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788B716-1BEF-F9A7-FF6D-3B6BA91507C9}"/>
                </a:ext>
              </a:extLst>
            </p:cNvPr>
            <p:cNvSpPr/>
            <p:nvPr/>
          </p:nvSpPr>
          <p:spPr>
            <a:xfrm>
              <a:off x="2246689" y="5406487"/>
              <a:ext cx="219077" cy="5003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286861"/>
                <a:gd name="connsiteY0" fmla="*/ 1290 h 63276"/>
                <a:gd name="connsiteX1" fmla="*/ 76201 w 286861"/>
                <a:gd name="connsiteY1" fmla="*/ 55889 h 63276"/>
                <a:gd name="connsiteX2" fmla="*/ 198971 w 286861"/>
                <a:gd name="connsiteY2" fmla="*/ 57647 h 63276"/>
                <a:gd name="connsiteX3" fmla="*/ 286861 w 286861"/>
                <a:gd name="connsiteY3" fmla="*/ 1477 h 63276"/>
                <a:gd name="connsiteX4" fmla="*/ 0 w 286861"/>
                <a:gd name="connsiteY4" fmla="*/ 1290 h 63276"/>
                <a:gd name="connsiteX0" fmla="*/ 0 w 286861"/>
                <a:gd name="connsiteY0" fmla="*/ 1290 h 60625"/>
                <a:gd name="connsiteX1" fmla="*/ 76201 w 286861"/>
                <a:gd name="connsiteY1" fmla="*/ 55889 h 60625"/>
                <a:gd name="connsiteX2" fmla="*/ 228143 w 286861"/>
                <a:gd name="connsiteY2" fmla="*/ 52772 h 60625"/>
                <a:gd name="connsiteX3" fmla="*/ 286861 w 286861"/>
                <a:gd name="connsiteY3" fmla="*/ 1477 h 60625"/>
                <a:gd name="connsiteX4" fmla="*/ 0 w 286861"/>
                <a:gd name="connsiteY4" fmla="*/ 1290 h 60625"/>
                <a:gd name="connsiteX0" fmla="*/ 0 w 286861"/>
                <a:gd name="connsiteY0" fmla="*/ 1290 h 62658"/>
                <a:gd name="connsiteX1" fmla="*/ 76201 w 286861"/>
                <a:gd name="connsiteY1" fmla="*/ 55889 h 62658"/>
                <a:gd name="connsiteX2" fmla="*/ 228143 w 286861"/>
                <a:gd name="connsiteY2" fmla="*/ 52772 h 62658"/>
                <a:gd name="connsiteX3" fmla="*/ 286861 w 286861"/>
                <a:gd name="connsiteY3" fmla="*/ 1477 h 62658"/>
                <a:gd name="connsiteX4" fmla="*/ 0 w 286861"/>
                <a:gd name="connsiteY4" fmla="*/ 1290 h 62658"/>
                <a:gd name="connsiteX0" fmla="*/ 0 w 286861"/>
                <a:gd name="connsiteY0" fmla="*/ 1290 h 63662"/>
                <a:gd name="connsiteX1" fmla="*/ 76201 w 286861"/>
                <a:gd name="connsiteY1" fmla="*/ 55889 h 63662"/>
                <a:gd name="connsiteX2" fmla="*/ 203834 w 286861"/>
                <a:gd name="connsiteY2" fmla="*/ 55209 h 63662"/>
                <a:gd name="connsiteX3" fmla="*/ 286861 w 286861"/>
                <a:gd name="connsiteY3" fmla="*/ 1477 h 63662"/>
                <a:gd name="connsiteX4" fmla="*/ 0 w 286861"/>
                <a:gd name="connsiteY4" fmla="*/ 1290 h 63662"/>
                <a:gd name="connsiteX0" fmla="*/ 0 w 286861"/>
                <a:gd name="connsiteY0" fmla="*/ 1290 h 59210"/>
                <a:gd name="connsiteX1" fmla="*/ 73495 w 286861"/>
                <a:gd name="connsiteY1" fmla="*/ 43069 h 59210"/>
                <a:gd name="connsiteX2" fmla="*/ 203834 w 286861"/>
                <a:gd name="connsiteY2" fmla="*/ 55209 h 59210"/>
                <a:gd name="connsiteX3" fmla="*/ 286861 w 286861"/>
                <a:gd name="connsiteY3" fmla="*/ 1477 h 59210"/>
                <a:gd name="connsiteX4" fmla="*/ 0 w 286861"/>
                <a:gd name="connsiteY4" fmla="*/ 1290 h 59210"/>
                <a:gd name="connsiteX0" fmla="*/ 0 w 286861"/>
                <a:gd name="connsiteY0" fmla="*/ 1290 h 55208"/>
                <a:gd name="connsiteX1" fmla="*/ 73495 w 286861"/>
                <a:gd name="connsiteY1" fmla="*/ 43069 h 55208"/>
                <a:gd name="connsiteX2" fmla="*/ 203834 w 286861"/>
                <a:gd name="connsiteY2" fmla="*/ 55209 h 55208"/>
                <a:gd name="connsiteX3" fmla="*/ 286861 w 286861"/>
                <a:gd name="connsiteY3" fmla="*/ 1477 h 55208"/>
                <a:gd name="connsiteX4" fmla="*/ 0 w 286861"/>
                <a:gd name="connsiteY4" fmla="*/ 1290 h 55208"/>
                <a:gd name="connsiteX0" fmla="*/ 0 w 286861"/>
                <a:gd name="connsiteY0" fmla="*/ 1290 h 55209"/>
                <a:gd name="connsiteX1" fmla="*/ 73495 w 286861"/>
                <a:gd name="connsiteY1" fmla="*/ 43069 h 55209"/>
                <a:gd name="connsiteX2" fmla="*/ 203834 w 286861"/>
                <a:gd name="connsiteY2" fmla="*/ 55209 h 55209"/>
                <a:gd name="connsiteX3" fmla="*/ 286861 w 286861"/>
                <a:gd name="connsiteY3" fmla="*/ 1477 h 55209"/>
                <a:gd name="connsiteX4" fmla="*/ 0 w 286861"/>
                <a:gd name="connsiteY4" fmla="*/ 1290 h 55209"/>
                <a:gd name="connsiteX0" fmla="*/ 0 w 273330"/>
                <a:gd name="connsiteY0" fmla="*/ 3811 h 57730"/>
                <a:gd name="connsiteX1" fmla="*/ 73495 w 273330"/>
                <a:gd name="connsiteY1" fmla="*/ 45590 h 57730"/>
                <a:gd name="connsiteX2" fmla="*/ 203834 w 273330"/>
                <a:gd name="connsiteY2" fmla="*/ 57730 h 57730"/>
                <a:gd name="connsiteX3" fmla="*/ 273330 w 273330"/>
                <a:gd name="connsiteY3" fmla="*/ 793 h 57730"/>
                <a:gd name="connsiteX4" fmla="*/ 0 w 273330"/>
                <a:gd name="connsiteY4" fmla="*/ 3811 h 57730"/>
                <a:gd name="connsiteX0" fmla="*/ 0 w 278743"/>
                <a:gd name="connsiteY0" fmla="*/ 257 h 60587"/>
                <a:gd name="connsiteX1" fmla="*/ 78908 w 278743"/>
                <a:gd name="connsiteY1" fmla="*/ 48447 h 60587"/>
                <a:gd name="connsiteX2" fmla="*/ 209247 w 278743"/>
                <a:gd name="connsiteY2" fmla="*/ 60587 h 60587"/>
                <a:gd name="connsiteX3" fmla="*/ 278743 w 278743"/>
                <a:gd name="connsiteY3" fmla="*/ 3650 h 60587"/>
                <a:gd name="connsiteX4" fmla="*/ 0 w 278743"/>
                <a:gd name="connsiteY4" fmla="*/ 257 h 60587"/>
                <a:gd name="connsiteX0" fmla="*/ 0 w 240856"/>
                <a:gd name="connsiteY0" fmla="*/ 114 h 63650"/>
                <a:gd name="connsiteX1" fmla="*/ 41021 w 240856"/>
                <a:gd name="connsiteY1" fmla="*/ 51510 h 63650"/>
                <a:gd name="connsiteX2" fmla="*/ 171360 w 240856"/>
                <a:gd name="connsiteY2" fmla="*/ 63650 h 63650"/>
                <a:gd name="connsiteX3" fmla="*/ 240856 w 240856"/>
                <a:gd name="connsiteY3" fmla="*/ 6713 h 63650"/>
                <a:gd name="connsiteX4" fmla="*/ 0 w 240856"/>
                <a:gd name="connsiteY4" fmla="*/ 114 h 63650"/>
                <a:gd name="connsiteX0" fmla="*/ 0 w 248975"/>
                <a:gd name="connsiteY0" fmla="*/ 3809 h 67345"/>
                <a:gd name="connsiteX1" fmla="*/ 41021 w 248975"/>
                <a:gd name="connsiteY1" fmla="*/ 55205 h 67345"/>
                <a:gd name="connsiteX2" fmla="*/ 171360 w 248975"/>
                <a:gd name="connsiteY2" fmla="*/ 67345 h 67345"/>
                <a:gd name="connsiteX3" fmla="*/ 248975 w 248975"/>
                <a:gd name="connsiteY3" fmla="*/ 793 h 67345"/>
                <a:gd name="connsiteX4" fmla="*/ 0 w 248975"/>
                <a:gd name="connsiteY4" fmla="*/ 3809 h 6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75" h="67345">
                  <a:moveTo>
                    <a:pt x="0" y="3809"/>
                  </a:moveTo>
                  <a:cubicBezTo>
                    <a:pt x="28708" y="47598"/>
                    <a:pt x="7022" y="41446"/>
                    <a:pt x="41021" y="55205"/>
                  </a:cubicBezTo>
                  <a:cubicBezTo>
                    <a:pt x="104290" y="66696"/>
                    <a:pt x="92364" y="64579"/>
                    <a:pt x="171360" y="67345"/>
                  </a:cubicBezTo>
                  <a:cubicBezTo>
                    <a:pt x="207056" y="44471"/>
                    <a:pt x="229130" y="36776"/>
                    <a:pt x="248975" y="793"/>
                  </a:cubicBezTo>
                  <a:cubicBezTo>
                    <a:pt x="206907" y="-1852"/>
                    <a:pt x="57017" y="2883"/>
                    <a:pt x="0" y="3809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56378EC-8B6A-0DC1-64FF-62933761AA60}"/>
                </a:ext>
              </a:extLst>
            </p:cNvPr>
            <p:cNvSpPr/>
            <p:nvPr/>
          </p:nvSpPr>
          <p:spPr>
            <a:xfrm>
              <a:off x="2855119" y="6130570"/>
              <a:ext cx="203480" cy="9317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88118"/>
                <a:gd name="connsiteY0" fmla="*/ 2597 h 72275"/>
                <a:gd name="connsiteX1" fmla="*/ 103174 w 288118"/>
                <a:gd name="connsiteY1" fmla="*/ 68473 h 72275"/>
                <a:gd name="connsiteX2" fmla="*/ 221443 w 288118"/>
                <a:gd name="connsiteY2" fmla="*/ 62917 h 72275"/>
                <a:gd name="connsiteX3" fmla="*/ 288118 w 288118"/>
                <a:gd name="connsiteY3" fmla="*/ 1004 h 72275"/>
                <a:gd name="connsiteX4" fmla="*/ 0 w 288118"/>
                <a:gd name="connsiteY4" fmla="*/ 2597 h 72275"/>
                <a:gd name="connsiteX0" fmla="*/ 0 w 288118"/>
                <a:gd name="connsiteY0" fmla="*/ 2597 h 72275"/>
                <a:gd name="connsiteX1" fmla="*/ 103174 w 288118"/>
                <a:gd name="connsiteY1" fmla="*/ 68473 h 72275"/>
                <a:gd name="connsiteX2" fmla="*/ 221443 w 288118"/>
                <a:gd name="connsiteY2" fmla="*/ 62917 h 72275"/>
                <a:gd name="connsiteX3" fmla="*/ 288118 w 288118"/>
                <a:gd name="connsiteY3" fmla="*/ 1004 h 72275"/>
                <a:gd name="connsiteX4" fmla="*/ 0 w 288118"/>
                <a:gd name="connsiteY4" fmla="*/ 2597 h 72275"/>
                <a:gd name="connsiteX0" fmla="*/ 0 w 288118"/>
                <a:gd name="connsiteY0" fmla="*/ 2597 h 77518"/>
                <a:gd name="connsiteX1" fmla="*/ 103174 w 288118"/>
                <a:gd name="connsiteY1" fmla="*/ 68473 h 77518"/>
                <a:gd name="connsiteX2" fmla="*/ 221443 w 288118"/>
                <a:gd name="connsiteY2" fmla="*/ 62917 h 77518"/>
                <a:gd name="connsiteX3" fmla="*/ 288118 w 288118"/>
                <a:gd name="connsiteY3" fmla="*/ 1004 h 77518"/>
                <a:gd name="connsiteX4" fmla="*/ 0 w 288118"/>
                <a:gd name="connsiteY4" fmla="*/ 2597 h 7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118" h="77518">
                  <a:moveTo>
                    <a:pt x="0" y="2597"/>
                  </a:moveTo>
                  <a:cubicBezTo>
                    <a:pt x="52311" y="44405"/>
                    <a:pt x="69175" y="54714"/>
                    <a:pt x="103174" y="68473"/>
                  </a:cubicBezTo>
                  <a:cubicBezTo>
                    <a:pt x="145897" y="86974"/>
                    <a:pt x="196572" y="72971"/>
                    <a:pt x="221443" y="62917"/>
                  </a:cubicBezTo>
                  <a:cubicBezTo>
                    <a:pt x="246314" y="52863"/>
                    <a:pt x="268273" y="36987"/>
                    <a:pt x="288118" y="1004"/>
                  </a:cubicBezTo>
                  <a:cubicBezTo>
                    <a:pt x="246050" y="-1641"/>
                    <a:pt x="57017" y="1671"/>
                    <a:pt x="0" y="2597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D0F2959-2071-7A4B-2561-5B434AFF86FB}"/>
                </a:ext>
              </a:extLst>
            </p:cNvPr>
            <p:cNvSpPr/>
            <p:nvPr/>
          </p:nvSpPr>
          <p:spPr>
            <a:xfrm>
              <a:off x="1754670" y="5888773"/>
              <a:ext cx="201613" cy="79574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72549"/>
                <a:gd name="connsiteX1" fmla="*/ 80962 w 208757"/>
                <a:gd name="connsiteY1" fmla="*/ 71559 h 72549"/>
                <a:gd name="connsiteX2" fmla="*/ 175419 w 208757"/>
                <a:gd name="connsiteY2" fmla="*/ 39809 h 72549"/>
                <a:gd name="connsiteX3" fmla="*/ 208757 w 208757"/>
                <a:gd name="connsiteY3" fmla="*/ 6472 h 72549"/>
                <a:gd name="connsiteX4" fmla="*/ 0 w 208757"/>
                <a:gd name="connsiteY4" fmla="*/ 121 h 72549"/>
                <a:gd name="connsiteX0" fmla="*/ 0 w 208757"/>
                <a:gd name="connsiteY0" fmla="*/ 121 h 75361"/>
                <a:gd name="connsiteX1" fmla="*/ 80962 w 208757"/>
                <a:gd name="connsiteY1" fmla="*/ 71559 h 75361"/>
                <a:gd name="connsiteX2" fmla="*/ 163513 w 208757"/>
                <a:gd name="connsiteY2" fmla="*/ 66003 h 75361"/>
                <a:gd name="connsiteX3" fmla="*/ 208757 w 208757"/>
                <a:gd name="connsiteY3" fmla="*/ 6472 h 75361"/>
                <a:gd name="connsiteX4" fmla="*/ 0 w 208757"/>
                <a:gd name="connsiteY4" fmla="*/ 121 h 75361"/>
                <a:gd name="connsiteX0" fmla="*/ 0 w 201613"/>
                <a:gd name="connsiteY0" fmla="*/ 6130 h 81370"/>
                <a:gd name="connsiteX1" fmla="*/ 80962 w 201613"/>
                <a:gd name="connsiteY1" fmla="*/ 77568 h 81370"/>
                <a:gd name="connsiteX2" fmla="*/ 163513 w 201613"/>
                <a:gd name="connsiteY2" fmla="*/ 72012 h 81370"/>
                <a:gd name="connsiteX3" fmla="*/ 201613 w 201613"/>
                <a:gd name="connsiteY3" fmla="*/ 575 h 81370"/>
                <a:gd name="connsiteX4" fmla="*/ 0 w 201613"/>
                <a:gd name="connsiteY4" fmla="*/ 6130 h 81370"/>
                <a:gd name="connsiteX0" fmla="*/ 0 w 201613"/>
                <a:gd name="connsiteY0" fmla="*/ 5555 h 80795"/>
                <a:gd name="connsiteX1" fmla="*/ 80962 w 201613"/>
                <a:gd name="connsiteY1" fmla="*/ 76993 h 80795"/>
                <a:gd name="connsiteX2" fmla="*/ 163513 w 201613"/>
                <a:gd name="connsiteY2" fmla="*/ 71437 h 80795"/>
                <a:gd name="connsiteX3" fmla="*/ 201613 w 201613"/>
                <a:gd name="connsiteY3" fmla="*/ 0 h 80795"/>
                <a:gd name="connsiteX4" fmla="*/ 0 w 201613"/>
                <a:gd name="connsiteY4" fmla="*/ 5555 h 80795"/>
                <a:gd name="connsiteX0" fmla="*/ 0 w 201613"/>
                <a:gd name="connsiteY0" fmla="*/ 5555 h 77128"/>
                <a:gd name="connsiteX1" fmla="*/ 66674 w 201613"/>
                <a:gd name="connsiteY1" fmla="*/ 69850 h 77128"/>
                <a:gd name="connsiteX2" fmla="*/ 163513 w 201613"/>
                <a:gd name="connsiteY2" fmla="*/ 71437 h 77128"/>
                <a:gd name="connsiteX3" fmla="*/ 201613 w 201613"/>
                <a:gd name="connsiteY3" fmla="*/ 0 h 77128"/>
                <a:gd name="connsiteX4" fmla="*/ 0 w 201613"/>
                <a:gd name="connsiteY4" fmla="*/ 5555 h 77128"/>
                <a:gd name="connsiteX0" fmla="*/ 0 w 201613"/>
                <a:gd name="connsiteY0" fmla="*/ 5555 h 79574"/>
                <a:gd name="connsiteX1" fmla="*/ 66674 w 201613"/>
                <a:gd name="connsiteY1" fmla="*/ 69850 h 79574"/>
                <a:gd name="connsiteX2" fmla="*/ 163513 w 201613"/>
                <a:gd name="connsiteY2" fmla="*/ 71437 h 79574"/>
                <a:gd name="connsiteX3" fmla="*/ 201613 w 201613"/>
                <a:gd name="connsiteY3" fmla="*/ 0 h 79574"/>
                <a:gd name="connsiteX4" fmla="*/ 0 w 201613"/>
                <a:gd name="connsiteY4" fmla="*/ 5555 h 79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613" h="79574">
                  <a:moveTo>
                    <a:pt x="0" y="5555"/>
                  </a:moveTo>
                  <a:cubicBezTo>
                    <a:pt x="28708" y="49344"/>
                    <a:pt x="32675" y="56091"/>
                    <a:pt x="66674" y="69850"/>
                  </a:cubicBezTo>
                  <a:cubicBezTo>
                    <a:pt x="105435" y="83609"/>
                    <a:pt x="138642" y="81491"/>
                    <a:pt x="163513" y="71437"/>
                  </a:cubicBezTo>
                  <a:cubicBezTo>
                    <a:pt x="188384" y="61383"/>
                    <a:pt x="181768" y="35983"/>
                    <a:pt x="201613" y="0"/>
                  </a:cubicBezTo>
                  <a:lnTo>
                    <a:pt x="0" y="5555"/>
                  </a:ln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3224861-1362-C74B-49AA-27F90215993A}"/>
                </a:ext>
              </a:extLst>
            </p:cNvPr>
            <p:cNvCxnSpPr/>
            <p:nvPr/>
          </p:nvCxnSpPr>
          <p:spPr>
            <a:xfrm flipV="1">
              <a:off x="1479237" y="5225990"/>
              <a:ext cx="0" cy="16637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E432128-0C05-C84B-92B5-7A34FD28E495}"/>
                </a:ext>
              </a:extLst>
            </p:cNvPr>
            <p:cNvCxnSpPr>
              <a:cxnSpLocks/>
            </p:cNvCxnSpPr>
            <p:nvPr/>
          </p:nvCxnSpPr>
          <p:spPr>
            <a:xfrm>
              <a:off x="1479237" y="6889690"/>
              <a:ext cx="26162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2AA9CA2-A69B-2028-D791-114F95E68698}"/>
                </a:ext>
              </a:extLst>
            </p:cNvPr>
            <p:cNvSpPr txBox="1"/>
            <p:nvPr/>
          </p:nvSpPr>
          <p:spPr>
            <a:xfrm rot="16200000">
              <a:off x="513189" y="5919340"/>
              <a:ext cx="1559851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Aggregate F-cost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D20F7E6-A2DB-4DC2-25E9-3CEACB3D6F73}"/>
                </a:ext>
              </a:extLst>
            </p:cNvPr>
            <p:cNvSpPr txBox="1"/>
            <p:nvPr/>
          </p:nvSpPr>
          <p:spPr>
            <a:xfrm>
              <a:off x="1714992" y="6889690"/>
              <a:ext cx="214469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Routing Configurations</a:t>
              </a: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1E1EAC6-6035-2D4C-5EFD-B87A0EE2466D}"/>
                </a:ext>
              </a:extLst>
            </p:cNvPr>
            <p:cNvSpPr/>
            <p:nvPr/>
          </p:nvSpPr>
          <p:spPr>
            <a:xfrm>
              <a:off x="1549087" y="5256945"/>
              <a:ext cx="2386806" cy="968307"/>
            </a:xfrm>
            <a:custGeom>
              <a:avLst/>
              <a:gdLst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622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736600 w 2552700"/>
                <a:gd name="connsiteY8" fmla="*/ 41275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50900 w 2552700"/>
                <a:gd name="connsiteY8" fmla="*/ 876300 h 1160443"/>
                <a:gd name="connsiteX9" fmla="*/ 933450 w 2552700"/>
                <a:gd name="connsiteY9" fmla="*/ 749300 h 1160443"/>
                <a:gd name="connsiteX10" fmla="*/ 1022350 w 2552700"/>
                <a:gd name="connsiteY10" fmla="*/ 241300 h 1160443"/>
                <a:gd name="connsiteX11" fmla="*/ 1174750 w 2552700"/>
                <a:gd name="connsiteY11" fmla="*/ 222250 h 1160443"/>
                <a:gd name="connsiteX12" fmla="*/ 1301750 w 2552700"/>
                <a:gd name="connsiteY12" fmla="*/ 514350 h 1160443"/>
                <a:gd name="connsiteX13" fmla="*/ 1504950 w 2552700"/>
                <a:gd name="connsiteY13" fmla="*/ 527050 h 1160443"/>
                <a:gd name="connsiteX14" fmla="*/ 1593850 w 2552700"/>
                <a:gd name="connsiteY14" fmla="*/ 285750 h 1160443"/>
                <a:gd name="connsiteX15" fmla="*/ 1758950 w 2552700"/>
                <a:gd name="connsiteY15" fmla="*/ 311150 h 1160443"/>
                <a:gd name="connsiteX16" fmla="*/ 1924050 w 2552700"/>
                <a:gd name="connsiteY16" fmla="*/ 1028700 h 1160443"/>
                <a:gd name="connsiteX17" fmla="*/ 2095500 w 2552700"/>
                <a:gd name="connsiteY17" fmla="*/ 1136650 h 1160443"/>
                <a:gd name="connsiteX18" fmla="*/ 2178050 w 2552700"/>
                <a:gd name="connsiteY18" fmla="*/ 742950 h 1160443"/>
                <a:gd name="connsiteX19" fmla="*/ 2552700 w 2552700"/>
                <a:gd name="connsiteY19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50900 w 2552700"/>
                <a:gd name="connsiteY8" fmla="*/ 87630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698500 w 2552700"/>
                <a:gd name="connsiteY7" fmla="*/ 2286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698500 w 2552700"/>
                <a:gd name="connsiteY7" fmla="*/ 2286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41413"/>
                <a:gd name="connsiteX1" fmla="*/ 120650 w 2552700"/>
                <a:gd name="connsiteY1" fmla="*/ 38100 h 1141413"/>
                <a:gd name="connsiteX2" fmla="*/ 171450 w 2552700"/>
                <a:gd name="connsiteY2" fmla="*/ 177800 h 1141413"/>
                <a:gd name="connsiteX3" fmla="*/ 234950 w 2552700"/>
                <a:gd name="connsiteY3" fmla="*/ 330200 h 1141413"/>
                <a:gd name="connsiteX4" fmla="*/ 393700 w 2552700"/>
                <a:gd name="connsiteY4" fmla="*/ 311150 h 1141413"/>
                <a:gd name="connsiteX5" fmla="*/ 476250 w 2552700"/>
                <a:gd name="connsiteY5" fmla="*/ 133350 h 1141413"/>
                <a:gd name="connsiteX6" fmla="*/ 635000 w 2552700"/>
                <a:gd name="connsiteY6" fmla="*/ 152400 h 1141413"/>
                <a:gd name="connsiteX7" fmla="*/ 698500 w 2552700"/>
                <a:gd name="connsiteY7" fmla="*/ 228600 h 1141413"/>
                <a:gd name="connsiteX8" fmla="*/ 869950 w 2552700"/>
                <a:gd name="connsiteY8" fmla="*/ 285750 h 1141413"/>
                <a:gd name="connsiteX9" fmla="*/ 1022350 w 2552700"/>
                <a:gd name="connsiteY9" fmla="*/ 241300 h 1141413"/>
                <a:gd name="connsiteX10" fmla="*/ 1174750 w 2552700"/>
                <a:gd name="connsiteY10" fmla="*/ 222250 h 1141413"/>
                <a:gd name="connsiteX11" fmla="*/ 1301750 w 2552700"/>
                <a:gd name="connsiteY11" fmla="*/ 514350 h 1141413"/>
                <a:gd name="connsiteX12" fmla="*/ 1504950 w 2552700"/>
                <a:gd name="connsiteY12" fmla="*/ 527050 h 1141413"/>
                <a:gd name="connsiteX13" fmla="*/ 1593850 w 2552700"/>
                <a:gd name="connsiteY13" fmla="*/ 285750 h 1141413"/>
                <a:gd name="connsiteX14" fmla="*/ 1758950 w 2552700"/>
                <a:gd name="connsiteY14" fmla="*/ 311150 h 1141413"/>
                <a:gd name="connsiteX15" fmla="*/ 1847850 w 2552700"/>
                <a:gd name="connsiteY15" fmla="*/ 488950 h 1141413"/>
                <a:gd name="connsiteX16" fmla="*/ 2095500 w 2552700"/>
                <a:gd name="connsiteY16" fmla="*/ 1136650 h 1141413"/>
                <a:gd name="connsiteX17" fmla="*/ 2178050 w 2552700"/>
                <a:gd name="connsiteY17" fmla="*/ 742950 h 1141413"/>
                <a:gd name="connsiteX18" fmla="*/ 2552700 w 2552700"/>
                <a:gd name="connsiteY18" fmla="*/ 12700 h 1141413"/>
                <a:gd name="connsiteX0" fmla="*/ 0 w 2552700"/>
                <a:gd name="connsiteY0" fmla="*/ 0 h 795175"/>
                <a:gd name="connsiteX1" fmla="*/ 120650 w 2552700"/>
                <a:gd name="connsiteY1" fmla="*/ 38100 h 795175"/>
                <a:gd name="connsiteX2" fmla="*/ 171450 w 2552700"/>
                <a:gd name="connsiteY2" fmla="*/ 177800 h 795175"/>
                <a:gd name="connsiteX3" fmla="*/ 234950 w 2552700"/>
                <a:gd name="connsiteY3" fmla="*/ 330200 h 795175"/>
                <a:gd name="connsiteX4" fmla="*/ 393700 w 2552700"/>
                <a:gd name="connsiteY4" fmla="*/ 311150 h 795175"/>
                <a:gd name="connsiteX5" fmla="*/ 476250 w 2552700"/>
                <a:gd name="connsiteY5" fmla="*/ 133350 h 795175"/>
                <a:gd name="connsiteX6" fmla="*/ 635000 w 2552700"/>
                <a:gd name="connsiteY6" fmla="*/ 152400 h 795175"/>
                <a:gd name="connsiteX7" fmla="*/ 698500 w 2552700"/>
                <a:gd name="connsiteY7" fmla="*/ 228600 h 795175"/>
                <a:gd name="connsiteX8" fmla="*/ 869950 w 2552700"/>
                <a:gd name="connsiteY8" fmla="*/ 285750 h 795175"/>
                <a:gd name="connsiteX9" fmla="*/ 1022350 w 2552700"/>
                <a:gd name="connsiteY9" fmla="*/ 241300 h 795175"/>
                <a:gd name="connsiteX10" fmla="*/ 1174750 w 2552700"/>
                <a:gd name="connsiteY10" fmla="*/ 222250 h 795175"/>
                <a:gd name="connsiteX11" fmla="*/ 1301750 w 2552700"/>
                <a:gd name="connsiteY11" fmla="*/ 514350 h 795175"/>
                <a:gd name="connsiteX12" fmla="*/ 1504950 w 2552700"/>
                <a:gd name="connsiteY12" fmla="*/ 527050 h 795175"/>
                <a:gd name="connsiteX13" fmla="*/ 1593850 w 2552700"/>
                <a:gd name="connsiteY13" fmla="*/ 285750 h 795175"/>
                <a:gd name="connsiteX14" fmla="*/ 1758950 w 2552700"/>
                <a:gd name="connsiteY14" fmla="*/ 311150 h 795175"/>
                <a:gd name="connsiteX15" fmla="*/ 1847850 w 2552700"/>
                <a:gd name="connsiteY15" fmla="*/ 488950 h 795175"/>
                <a:gd name="connsiteX16" fmla="*/ 1981200 w 2552700"/>
                <a:gd name="connsiteY16" fmla="*/ 514350 h 795175"/>
                <a:gd name="connsiteX17" fmla="*/ 2178050 w 2552700"/>
                <a:gd name="connsiteY17" fmla="*/ 742950 h 795175"/>
                <a:gd name="connsiteX18" fmla="*/ 2552700 w 2552700"/>
                <a:gd name="connsiteY18" fmla="*/ 12700 h 795175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2019300 w 2552700"/>
                <a:gd name="connsiteY16" fmla="*/ 5207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19300 w 2552700"/>
                <a:gd name="connsiteY16" fmla="*/ 5207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2806 w 2552700"/>
                <a:gd name="connsiteY8" fmla="*/ 264319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2806 w 2552700"/>
                <a:gd name="connsiteY8" fmla="*/ 264319 h 554208"/>
                <a:gd name="connsiteX9" fmla="*/ 984250 w 2552700"/>
                <a:gd name="connsiteY9" fmla="*/ 204788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185353 h 739561"/>
                <a:gd name="connsiteX1" fmla="*/ 120650 w 2552700"/>
                <a:gd name="connsiteY1" fmla="*/ 223453 h 739561"/>
                <a:gd name="connsiteX2" fmla="*/ 171450 w 2552700"/>
                <a:gd name="connsiteY2" fmla="*/ 363153 h 739561"/>
                <a:gd name="connsiteX3" fmla="*/ 234950 w 2552700"/>
                <a:gd name="connsiteY3" fmla="*/ 515553 h 739561"/>
                <a:gd name="connsiteX4" fmla="*/ 393700 w 2552700"/>
                <a:gd name="connsiteY4" fmla="*/ 496503 h 739561"/>
                <a:gd name="connsiteX5" fmla="*/ 500062 w 2552700"/>
                <a:gd name="connsiteY5" fmla="*/ 1997 h 739561"/>
                <a:gd name="connsiteX6" fmla="*/ 618331 w 2552700"/>
                <a:gd name="connsiteY6" fmla="*/ 325847 h 739561"/>
                <a:gd name="connsiteX7" fmla="*/ 698500 w 2552700"/>
                <a:gd name="connsiteY7" fmla="*/ 413953 h 739561"/>
                <a:gd name="connsiteX8" fmla="*/ 862806 w 2552700"/>
                <a:gd name="connsiteY8" fmla="*/ 449672 h 739561"/>
                <a:gd name="connsiteX9" fmla="*/ 984250 w 2552700"/>
                <a:gd name="connsiteY9" fmla="*/ 390141 h 739561"/>
                <a:gd name="connsiteX10" fmla="*/ 1174750 w 2552700"/>
                <a:gd name="connsiteY10" fmla="*/ 407603 h 739561"/>
                <a:gd name="connsiteX11" fmla="*/ 1301750 w 2552700"/>
                <a:gd name="connsiteY11" fmla="*/ 699703 h 739561"/>
                <a:gd name="connsiteX12" fmla="*/ 1504950 w 2552700"/>
                <a:gd name="connsiteY12" fmla="*/ 712403 h 739561"/>
                <a:gd name="connsiteX13" fmla="*/ 1593850 w 2552700"/>
                <a:gd name="connsiteY13" fmla="*/ 471103 h 739561"/>
                <a:gd name="connsiteX14" fmla="*/ 1758950 w 2552700"/>
                <a:gd name="connsiteY14" fmla="*/ 496503 h 739561"/>
                <a:gd name="connsiteX15" fmla="*/ 1866900 w 2552700"/>
                <a:gd name="connsiteY15" fmla="*/ 604453 h 739561"/>
                <a:gd name="connsiteX16" fmla="*/ 2028031 w 2552700"/>
                <a:gd name="connsiteY16" fmla="*/ 653665 h 739561"/>
                <a:gd name="connsiteX17" fmla="*/ 2330450 w 2552700"/>
                <a:gd name="connsiteY17" fmla="*/ 509203 h 739561"/>
                <a:gd name="connsiteX18" fmla="*/ 2552700 w 2552700"/>
                <a:gd name="connsiteY18" fmla="*/ 198053 h 739561"/>
                <a:gd name="connsiteX0" fmla="*/ 0 w 2552700"/>
                <a:gd name="connsiteY0" fmla="*/ 291490 h 845698"/>
                <a:gd name="connsiteX1" fmla="*/ 120650 w 2552700"/>
                <a:gd name="connsiteY1" fmla="*/ 329590 h 845698"/>
                <a:gd name="connsiteX2" fmla="*/ 171450 w 2552700"/>
                <a:gd name="connsiteY2" fmla="*/ 469290 h 845698"/>
                <a:gd name="connsiteX3" fmla="*/ 234950 w 2552700"/>
                <a:gd name="connsiteY3" fmla="*/ 621690 h 845698"/>
                <a:gd name="connsiteX4" fmla="*/ 393700 w 2552700"/>
                <a:gd name="connsiteY4" fmla="*/ 602640 h 845698"/>
                <a:gd name="connsiteX5" fmla="*/ 500062 w 2552700"/>
                <a:gd name="connsiteY5" fmla="*/ 108134 h 845698"/>
                <a:gd name="connsiteX6" fmla="*/ 592137 w 2552700"/>
                <a:gd name="connsiteY6" fmla="*/ 31934 h 845698"/>
                <a:gd name="connsiteX7" fmla="*/ 698500 w 2552700"/>
                <a:gd name="connsiteY7" fmla="*/ 520090 h 845698"/>
                <a:gd name="connsiteX8" fmla="*/ 862806 w 2552700"/>
                <a:gd name="connsiteY8" fmla="*/ 555809 h 845698"/>
                <a:gd name="connsiteX9" fmla="*/ 984250 w 2552700"/>
                <a:gd name="connsiteY9" fmla="*/ 496278 h 845698"/>
                <a:gd name="connsiteX10" fmla="*/ 1174750 w 2552700"/>
                <a:gd name="connsiteY10" fmla="*/ 513740 h 845698"/>
                <a:gd name="connsiteX11" fmla="*/ 1301750 w 2552700"/>
                <a:gd name="connsiteY11" fmla="*/ 805840 h 845698"/>
                <a:gd name="connsiteX12" fmla="*/ 1504950 w 2552700"/>
                <a:gd name="connsiteY12" fmla="*/ 818540 h 845698"/>
                <a:gd name="connsiteX13" fmla="*/ 1593850 w 2552700"/>
                <a:gd name="connsiteY13" fmla="*/ 577240 h 845698"/>
                <a:gd name="connsiteX14" fmla="*/ 1758950 w 2552700"/>
                <a:gd name="connsiteY14" fmla="*/ 602640 h 845698"/>
                <a:gd name="connsiteX15" fmla="*/ 1866900 w 2552700"/>
                <a:gd name="connsiteY15" fmla="*/ 710590 h 845698"/>
                <a:gd name="connsiteX16" fmla="*/ 2028031 w 2552700"/>
                <a:gd name="connsiteY16" fmla="*/ 759802 h 845698"/>
                <a:gd name="connsiteX17" fmla="*/ 2330450 w 2552700"/>
                <a:gd name="connsiteY17" fmla="*/ 615340 h 845698"/>
                <a:gd name="connsiteX18" fmla="*/ 2552700 w 2552700"/>
                <a:gd name="connsiteY18" fmla="*/ 304190 h 845698"/>
                <a:gd name="connsiteX0" fmla="*/ 0 w 2552700"/>
                <a:gd name="connsiteY0" fmla="*/ 266502 h 820710"/>
                <a:gd name="connsiteX1" fmla="*/ 120650 w 2552700"/>
                <a:gd name="connsiteY1" fmla="*/ 304602 h 820710"/>
                <a:gd name="connsiteX2" fmla="*/ 171450 w 2552700"/>
                <a:gd name="connsiteY2" fmla="*/ 444302 h 820710"/>
                <a:gd name="connsiteX3" fmla="*/ 234950 w 2552700"/>
                <a:gd name="connsiteY3" fmla="*/ 596702 h 820710"/>
                <a:gd name="connsiteX4" fmla="*/ 393700 w 2552700"/>
                <a:gd name="connsiteY4" fmla="*/ 577652 h 820710"/>
                <a:gd name="connsiteX5" fmla="*/ 500062 w 2552700"/>
                <a:gd name="connsiteY5" fmla="*/ 83146 h 820710"/>
                <a:gd name="connsiteX6" fmla="*/ 592137 w 2552700"/>
                <a:gd name="connsiteY6" fmla="*/ 6946 h 820710"/>
                <a:gd name="connsiteX7" fmla="*/ 653256 w 2552700"/>
                <a:gd name="connsiteY7" fmla="*/ 156964 h 820710"/>
                <a:gd name="connsiteX8" fmla="*/ 862806 w 2552700"/>
                <a:gd name="connsiteY8" fmla="*/ 530821 h 820710"/>
                <a:gd name="connsiteX9" fmla="*/ 984250 w 2552700"/>
                <a:gd name="connsiteY9" fmla="*/ 471290 h 820710"/>
                <a:gd name="connsiteX10" fmla="*/ 1174750 w 2552700"/>
                <a:gd name="connsiteY10" fmla="*/ 488752 h 820710"/>
                <a:gd name="connsiteX11" fmla="*/ 1301750 w 2552700"/>
                <a:gd name="connsiteY11" fmla="*/ 780852 h 820710"/>
                <a:gd name="connsiteX12" fmla="*/ 1504950 w 2552700"/>
                <a:gd name="connsiteY12" fmla="*/ 793552 h 820710"/>
                <a:gd name="connsiteX13" fmla="*/ 1593850 w 2552700"/>
                <a:gd name="connsiteY13" fmla="*/ 552252 h 820710"/>
                <a:gd name="connsiteX14" fmla="*/ 1758950 w 2552700"/>
                <a:gd name="connsiteY14" fmla="*/ 577652 h 820710"/>
                <a:gd name="connsiteX15" fmla="*/ 1866900 w 2552700"/>
                <a:gd name="connsiteY15" fmla="*/ 685602 h 820710"/>
                <a:gd name="connsiteX16" fmla="*/ 2028031 w 2552700"/>
                <a:gd name="connsiteY16" fmla="*/ 734814 h 820710"/>
                <a:gd name="connsiteX17" fmla="*/ 2330450 w 2552700"/>
                <a:gd name="connsiteY17" fmla="*/ 590352 h 820710"/>
                <a:gd name="connsiteX18" fmla="*/ 2552700 w 2552700"/>
                <a:gd name="connsiteY18" fmla="*/ 279202 h 820710"/>
                <a:gd name="connsiteX0" fmla="*/ 0 w 2552700"/>
                <a:gd name="connsiteY0" fmla="*/ 266502 h 820710"/>
                <a:gd name="connsiteX1" fmla="*/ 120650 w 2552700"/>
                <a:gd name="connsiteY1" fmla="*/ 304602 h 820710"/>
                <a:gd name="connsiteX2" fmla="*/ 171450 w 2552700"/>
                <a:gd name="connsiteY2" fmla="*/ 444302 h 820710"/>
                <a:gd name="connsiteX3" fmla="*/ 234950 w 2552700"/>
                <a:gd name="connsiteY3" fmla="*/ 596702 h 820710"/>
                <a:gd name="connsiteX4" fmla="*/ 393700 w 2552700"/>
                <a:gd name="connsiteY4" fmla="*/ 577652 h 820710"/>
                <a:gd name="connsiteX5" fmla="*/ 500062 w 2552700"/>
                <a:gd name="connsiteY5" fmla="*/ 83146 h 820710"/>
                <a:gd name="connsiteX6" fmla="*/ 592137 w 2552700"/>
                <a:gd name="connsiteY6" fmla="*/ 6946 h 820710"/>
                <a:gd name="connsiteX7" fmla="*/ 653256 w 2552700"/>
                <a:gd name="connsiteY7" fmla="*/ 156964 h 820710"/>
                <a:gd name="connsiteX8" fmla="*/ 803275 w 2552700"/>
                <a:gd name="connsiteY8" fmla="*/ 221259 h 820710"/>
                <a:gd name="connsiteX9" fmla="*/ 984250 w 2552700"/>
                <a:gd name="connsiteY9" fmla="*/ 471290 h 820710"/>
                <a:gd name="connsiteX10" fmla="*/ 1174750 w 2552700"/>
                <a:gd name="connsiteY10" fmla="*/ 488752 h 820710"/>
                <a:gd name="connsiteX11" fmla="*/ 1301750 w 2552700"/>
                <a:gd name="connsiteY11" fmla="*/ 780852 h 820710"/>
                <a:gd name="connsiteX12" fmla="*/ 1504950 w 2552700"/>
                <a:gd name="connsiteY12" fmla="*/ 793552 h 820710"/>
                <a:gd name="connsiteX13" fmla="*/ 1593850 w 2552700"/>
                <a:gd name="connsiteY13" fmla="*/ 552252 h 820710"/>
                <a:gd name="connsiteX14" fmla="*/ 1758950 w 2552700"/>
                <a:gd name="connsiteY14" fmla="*/ 577652 h 820710"/>
                <a:gd name="connsiteX15" fmla="*/ 1866900 w 2552700"/>
                <a:gd name="connsiteY15" fmla="*/ 685602 h 820710"/>
                <a:gd name="connsiteX16" fmla="*/ 2028031 w 2552700"/>
                <a:gd name="connsiteY16" fmla="*/ 734814 h 820710"/>
                <a:gd name="connsiteX17" fmla="*/ 2330450 w 2552700"/>
                <a:gd name="connsiteY17" fmla="*/ 590352 h 820710"/>
                <a:gd name="connsiteX18" fmla="*/ 2552700 w 2552700"/>
                <a:gd name="connsiteY18" fmla="*/ 279202 h 820710"/>
                <a:gd name="connsiteX0" fmla="*/ 0 w 2552700"/>
                <a:gd name="connsiteY0" fmla="*/ 266502 h 820710"/>
                <a:gd name="connsiteX1" fmla="*/ 120650 w 2552700"/>
                <a:gd name="connsiteY1" fmla="*/ 304602 h 820710"/>
                <a:gd name="connsiteX2" fmla="*/ 171450 w 2552700"/>
                <a:gd name="connsiteY2" fmla="*/ 444302 h 820710"/>
                <a:gd name="connsiteX3" fmla="*/ 234950 w 2552700"/>
                <a:gd name="connsiteY3" fmla="*/ 596702 h 820710"/>
                <a:gd name="connsiteX4" fmla="*/ 393700 w 2552700"/>
                <a:gd name="connsiteY4" fmla="*/ 577652 h 820710"/>
                <a:gd name="connsiteX5" fmla="*/ 500062 w 2552700"/>
                <a:gd name="connsiteY5" fmla="*/ 83146 h 820710"/>
                <a:gd name="connsiteX6" fmla="*/ 592137 w 2552700"/>
                <a:gd name="connsiteY6" fmla="*/ 6946 h 820710"/>
                <a:gd name="connsiteX7" fmla="*/ 653256 w 2552700"/>
                <a:gd name="connsiteY7" fmla="*/ 156964 h 820710"/>
                <a:gd name="connsiteX8" fmla="*/ 803275 w 2552700"/>
                <a:gd name="connsiteY8" fmla="*/ 221259 h 820710"/>
                <a:gd name="connsiteX9" fmla="*/ 967581 w 2552700"/>
                <a:gd name="connsiteY9" fmla="*/ 25997 h 820710"/>
                <a:gd name="connsiteX10" fmla="*/ 1174750 w 2552700"/>
                <a:gd name="connsiteY10" fmla="*/ 488752 h 820710"/>
                <a:gd name="connsiteX11" fmla="*/ 1301750 w 2552700"/>
                <a:gd name="connsiteY11" fmla="*/ 780852 h 820710"/>
                <a:gd name="connsiteX12" fmla="*/ 1504950 w 2552700"/>
                <a:gd name="connsiteY12" fmla="*/ 793552 h 820710"/>
                <a:gd name="connsiteX13" fmla="*/ 1593850 w 2552700"/>
                <a:gd name="connsiteY13" fmla="*/ 552252 h 820710"/>
                <a:gd name="connsiteX14" fmla="*/ 1758950 w 2552700"/>
                <a:gd name="connsiteY14" fmla="*/ 577652 h 820710"/>
                <a:gd name="connsiteX15" fmla="*/ 1866900 w 2552700"/>
                <a:gd name="connsiteY15" fmla="*/ 685602 h 820710"/>
                <a:gd name="connsiteX16" fmla="*/ 2028031 w 2552700"/>
                <a:gd name="connsiteY16" fmla="*/ 734814 h 820710"/>
                <a:gd name="connsiteX17" fmla="*/ 2330450 w 2552700"/>
                <a:gd name="connsiteY17" fmla="*/ 590352 h 820710"/>
                <a:gd name="connsiteX18" fmla="*/ 2552700 w 2552700"/>
                <a:gd name="connsiteY18" fmla="*/ 279202 h 820710"/>
                <a:gd name="connsiteX0" fmla="*/ 0 w 2552700"/>
                <a:gd name="connsiteY0" fmla="*/ 287358 h 870729"/>
                <a:gd name="connsiteX1" fmla="*/ 120650 w 2552700"/>
                <a:gd name="connsiteY1" fmla="*/ 325458 h 870729"/>
                <a:gd name="connsiteX2" fmla="*/ 171450 w 2552700"/>
                <a:gd name="connsiteY2" fmla="*/ 465158 h 870729"/>
                <a:gd name="connsiteX3" fmla="*/ 234950 w 2552700"/>
                <a:gd name="connsiteY3" fmla="*/ 617558 h 870729"/>
                <a:gd name="connsiteX4" fmla="*/ 393700 w 2552700"/>
                <a:gd name="connsiteY4" fmla="*/ 598508 h 870729"/>
                <a:gd name="connsiteX5" fmla="*/ 500062 w 2552700"/>
                <a:gd name="connsiteY5" fmla="*/ 104002 h 870729"/>
                <a:gd name="connsiteX6" fmla="*/ 592137 w 2552700"/>
                <a:gd name="connsiteY6" fmla="*/ 27802 h 870729"/>
                <a:gd name="connsiteX7" fmla="*/ 653256 w 2552700"/>
                <a:gd name="connsiteY7" fmla="*/ 177820 h 870729"/>
                <a:gd name="connsiteX8" fmla="*/ 803275 w 2552700"/>
                <a:gd name="connsiteY8" fmla="*/ 242115 h 870729"/>
                <a:gd name="connsiteX9" fmla="*/ 967581 w 2552700"/>
                <a:gd name="connsiteY9" fmla="*/ 46853 h 870729"/>
                <a:gd name="connsiteX10" fmla="*/ 1104900 w 2552700"/>
                <a:gd name="connsiteY10" fmla="*/ 71458 h 870729"/>
                <a:gd name="connsiteX11" fmla="*/ 1301750 w 2552700"/>
                <a:gd name="connsiteY11" fmla="*/ 801708 h 870729"/>
                <a:gd name="connsiteX12" fmla="*/ 1504950 w 2552700"/>
                <a:gd name="connsiteY12" fmla="*/ 814408 h 870729"/>
                <a:gd name="connsiteX13" fmla="*/ 1593850 w 2552700"/>
                <a:gd name="connsiteY13" fmla="*/ 573108 h 870729"/>
                <a:gd name="connsiteX14" fmla="*/ 1758950 w 2552700"/>
                <a:gd name="connsiteY14" fmla="*/ 598508 h 870729"/>
                <a:gd name="connsiteX15" fmla="*/ 1866900 w 2552700"/>
                <a:gd name="connsiteY15" fmla="*/ 706458 h 870729"/>
                <a:gd name="connsiteX16" fmla="*/ 2028031 w 2552700"/>
                <a:gd name="connsiteY16" fmla="*/ 755670 h 870729"/>
                <a:gd name="connsiteX17" fmla="*/ 2330450 w 2552700"/>
                <a:gd name="connsiteY17" fmla="*/ 611208 h 870729"/>
                <a:gd name="connsiteX18" fmla="*/ 2552700 w 2552700"/>
                <a:gd name="connsiteY18" fmla="*/ 300058 h 870729"/>
                <a:gd name="connsiteX0" fmla="*/ 0 w 2552700"/>
                <a:gd name="connsiteY0" fmla="*/ 318819 h 902190"/>
                <a:gd name="connsiteX1" fmla="*/ 120650 w 2552700"/>
                <a:gd name="connsiteY1" fmla="*/ 356919 h 902190"/>
                <a:gd name="connsiteX2" fmla="*/ 171450 w 2552700"/>
                <a:gd name="connsiteY2" fmla="*/ 496619 h 902190"/>
                <a:gd name="connsiteX3" fmla="*/ 234950 w 2552700"/>
                <a:gd name="connsiteY3" fmla="*/ 649019 h 902190"/>
                <a:gd name="connsiteX4" fmla="*/ 393700 w 2552700"/>
                <a:gd name="connsiteY4" fmla="*/ 629969 h 902190"/>
                <a:gd name="connsiteX5" fmla="*/ 500062 w 2552700"/>
                <a:gd name="connsiteY5" fmla="*/ 135463 h 902190"/>
                <a:gd name="connsiteX6" fmla="*/ 598487 w 2552700"/>
                <a:gd name="connsiteY6" fmla="*/ 2113 h 902190"/>
                <a:gd name="connsiteX7" fmla="*/ 653256 w 2552700"/>
                <a:gd name="connsiteY7" fmla="*/ 209281 h 902190"/>
                <a:gd name="connsiteX8" fmla="*/ 803275 w 2552700"/>
                <a:gd name="connsiteY8" fmla="*/ 273576 h 902190"/>
                <a:gd name="connsiteX9" fmla="*/ 967581 w 2552700"/>
                <a:gd name="connsiteY9" fmla="*/ 78314 h 902190"/>
                <a:gd name="connsiteX10" fmla="*/ 1104900 w 2552700"/>
                <a:gd name="connsiteY10" fmla="*/ 102919 h 902190"/>
                <a:gd name="connsiteX11" fmla="*/ 1301750 w 2552700"/>
                <a:gd name="connsiteY11" fmla="*/ 833169 h 902190"/>
                <a:gd name="connsiteX12" fmla="*/ 1504950 w 2552700"/>
                <a:gd name="connsiteY12" fmla="*/ 845869 h 902190"/>
                <a:gd name="connsiteX13" fmla="*/ 1593850 w 2552700"/>
                <a:gd name="connsiteY13" fmla="*/ 604569 h 902190"/>
                <a:gd name="connsiteX14" fmla="*/ 1758950 w 2552700"/>
                <a:gd name="connsiteY14" fmla="*/ 629969 h 902190"/>
                <a:gd name="connsiteX15" fmla="*/ 1866900 w 2552700"/>
                <a:gd name="connsiteY15" fmla="*/ 737919 h 902190"/>
                <a:gd name="connsiteX16" fmla="*/ 2028031 w 2552700"/>
                <a:gd name="connsiteY16" fmla="*/ 787131 h 902190"/>
                <a:gd name="connsiteX17" fmla="*/ 2330450 w 2552700"/>
                <a:gd name="connsiteY17" fmla="*/ 642669 h 902190"/>
                <a:gd name="connsiteX18" fmla="*/ 2552700 w 2552700"/>
                <a:gd name="connsiteY18" fmla="*/ 331519 h 902190"/>
                <a:gd name="connsiteX0" fmla="*/ 0 w 2552700"/>
                <a:gd name="connsiteY0" fmla="*/ 318819 h 902190"/>
                <a:gd name="connsiteX1" fmla="*/ 120650 w 2552700"/>
                <a:gd name="connsiteY1" fmla="*/ 356919 h 902190"/>
                <a:gd name="connsiteX2" fmla="*/ 171450 w 2552700"/>
                <a:gd name="connsiteY2" fmla="*/ 496619 h 902190"/>
                <a:gd name="connsiteX3" fmla="*/ 234950 w 2552700"/>
                <a:gd name="connsiteY3" fmla="*/ 649019 h 902190"/>
                <a:gd name="connsiteX4" fmla="*/ 393700 w 2552700"/>
                <a:gd name="connsiteY4" fmla="*/ 629969 h 902190"/>
                <a:gd name="connsiteX5" fmla="*/ 500062 w 2552700"/>
                <a:gd name="connsiteY5" fmla="*/ 135463 h 902190"/>
                <a:gd name="connsiteX6" fmla="*/ 598487 w 2552700"/>
                <a:gd name="connsiteY6" fmla="*/ 2113 h 902190"/>
                <a:gd name="connsiteX7" fmla="*/ 653256 w 2552700"/>
                <a:gd name="connsiteY7" fmla="*/ 209281 h 902190"/>
                <a:gd name="connsiteX8" fmla="*/ 803275 w 2552700"/>
                <a:gd name="connsiteY8" fmla="*/ 273576 h 902190"/>
                <a:gd name="connsiteX9" fmla="*/ 916781 w 2552700"/>
                <a:gd name="connsiteY9" fmla="*/ 122764 h 902190"/>
                <a:gd name="connsiteX10" fmla="*/ 1104900 w 2552700"/>
                <a:gd name="connsiteY10" fmla="*/ 102919 h 902190"/>
                <a:gd name="connsiteX11" fmla="*/ 1301750 w 2552700"/>
                <a:gd name="connsiteY11" fmla="*/ 833169 h 902190"/>
                <a:gd name="connsiteX12" fmla="*/ 1504950 w 2552700"/>
                <a:gd name="connsiteY12" fmla="*/ 845869 h 902190"/>
                <a:gd name="connsiteX13" fmla="*/ 1593850 w 2552700"/>
                <a:gd name="connsiteY13" fmla="*/ 604569 h 902190"/>
                <a:gd name="connsiteX14" fmla="*/ 1758950 w 2552700"/>
                <a:gd name="connsiteY14" fmla="*/ 629969 h 902190"/>
                <a:gd name="connsiteX15" fmla="*/ 1866900 w 2552700"/>
                <a:gd name="connsiteY15" fmla="*/ 737919 h 902190"/>
                <a:gd name="connsiteX16" fmla="*/ 2028031 w 2552700"/>
                <a:gd name="connsiteY16" fmla="*/ 787131 h 902190"/>
                <a:gd name="connsiteX17" fmla="*/ 2330450 w 2552700"/>
                <a:gd name="connsiteY17" fmla="*/ 642669 h 902190"/>
                <a:gd name="connsiteX18" fmla="*/ 2552700 w 2552700"/>
                <a:gd name="connsiteY18" fmla="*/ 331519 h 902190"/>
                <a:gd name="connsiteX0" fmla="*/ 0 w 2584450"/>
                <a:gd name="connsiteY0" fmla="*/ 318819 h 902190"/>
                <a:gd name="connsiteX1" fmla="*/ 120650 w 2584450"/>
                <a:gd name="connsiteY1" fmla="*/ 356919 h 902190"/>
                <a:gd name="connsiteX2" fmla="*/ 171450 w 2584450"/>
                <a:gd name="connsiteY2" fmla="*/ 496619 h 902190"/>
                <a:gd name="connsiteX3" fmla="*/ 234950 w 2584450"/>
                <a:gd name="connsiteY3" fmla="*/ 649019 h 902190"/>
                <a:gd name="connsiteX4" fmla="*/ 393700 w 2584450"/>
                <a:gd name="connsiteY4" fmla="*/ 629969 h 902190"/>
                <a:gd name="connsiteX5" fmla="*/ 500062 w 2584450"/>
                <a:gd name="connsiteY5" fmla="*/ 135463 h 902190"/>
                <a:gd name="connsiteX6" fmla="*/ 598487 w 2584450"/>
                <a:gd name="connsiteY6" fmla="*/ 2113 h 902190"/>
                <a:gd name="connsiteX7" fmla="*/ 653256 w 2584450"/>
                <a:gd name="connsiteY7" fmla="*/ 209281 h 902190"/>
                <a:gd name="connsiteX8" fmla="*/ 803275 w 2584450"/>
                <a:gd name="connsiteY8" fmla="*/ 273576 h 902190"/>
                <a:gd name="connsiteX9" fmla="*/ 916781 w 2584450"/>
                <a:gd name="connsiteY9" fmla="*/ 122764 h 902190"/>
                <a:gd name="connsiteX10" fmla="*/ 1104900 w 2584450"/>
                <a:gd name="connsiteY10" fmla="*/ 102919 h 902190"/>
                <a:gd name="connsiteX11" fmla="*/ 1301750 w 2584450"/>
                <a:gd name="connsiteY11" fmla="*/ 833169 h 902190"/>
                <a:gd name="connsiteX12" fmla="*/ 1504950 w 2584450"/>
                <a:gd name="connsiteY12" fmla="*/ 845869 h 902190"/>
                <a:gd name="connsiteX13" fmla="*/ 1593850 w 2584450"/>
                <a:gd name="connsiteY13" fmla="*/ 604569 h 902190"/>
                <a:gd name="connsiteX14" fmla="*/ 1758950 w 2584450"/>
                <a:gd name="connsiteY14" fmla="*/ 629969 h 902190"/>
                <a:gd name="connsiteX15" fmla="*/ 1866900 w 2584450"/>
                <a:gd name="connsiteY15" fmla="*/ 737919 h 902190"/>
                <a:gd name="connsiteX16" fmla="*/ 2028031 w 2584450"/>
                <a:gd name="connsiteY16" fmla="*/ 787131 h 902190"/>
                <a:gd name="connsiteX17" fmla="*/ 2330450 w 2584450"/>
                <a:gd name="connsiteY17" fmla="*/ 642669 h 902190"/>
                <a:gd name="connsiteX18" fmla="*/ 2584450 w 2584450"/>
                <a:gd name="connsiteY18" fmla="*/ 102919 h 902190"/>
                <a:gd name="connsiteX0" fmla="*/ 0 w 2584450"/>
                <a:gd name="connsiteY0" fmla="*/ 318819 h 902190"/>
                <a:gd name="connsiteX1" fmla="*/ 120650 w 2584450"/>
                <a:gd name="connsiteY1" fmla="*/ 356919 h 902190"/>
                <a:gd name="connsiteX2" fmla="*/ 171450 w 2584450"/>
                <a:gd name="connsiteY2" fmla="*/ 496619 h 902190"/>
                <a:gd name="connsiteX3" fmla="*/ 234950 w 2584450"/>
                <a:gd name="connsiteY3" fmla="*/ 649019 h 902190"/>
                <a:gd name="connsiteX4" fmla="*/ 393700 w 2584450"/>
                <a:gd name="connsiteY4" fmla="*/ 629969 h 902190"/>
                <a:gd name="connsiteX5" fmla="*/ 500062 w 2584450"/>
                <a:gd name="connsiteY5" fmla="*/ 135463 h 902190"/>
                <a:gd name="connsiteX6" fmla="*/ 598487 w 2584450"/>
                <a:gd name="connsiteY6" fmla="*/ 2113 h 902190"/>
                <a:gd name="connsiteX7" fmla="*/ 653256 w 2584450"/>
                <a:gd name="connsiteY7" fmla="*/ 209281 h 902190"/>
                <a:gd name="connsiteX8" fmla="*/ 803275 w 2584450"/>
                <a:gd name="connsiteY8" fmla="*/ 273576 h 902190"/>
                <a:gd name="connsiteX9" fmla="*/ 916781 w 2584450"/>
                <a:gd name="connsiteY9" fmla="*/ 122764 h 902190"/>
                <a:gd name="connsiteX10" fmla="*/ 1104900 w 2584450"/>
                <a:gd name="connsiteY10" fmla="*/ 102919 h 902190"/>
                <a:gd name="connsiteX11" fmla="*/ 1301750 w 2584450"/>
                <a:gd name="connsiteY11" fmla="*/ 833169 h 902190"/>
                <a:gd name="connsiteX12" fmla="*/ 1504950 w 2584450"/>
                <a:gd name="connsiteY12" fmla="*/ 845869 h 902190"/>
                <a:gd name="connsiteX13" fmla="*/ 1593850 w 2584450"/>
                <a:gd name="connsiteY13" fmla="*/ 604569 h 902190"/>
                <a:gd name="connsiteX14" fmla="*/ 1758950 w 2584450"/>
                <a:gd name="connsiteY14" fmla="*/ 629969 h 902190"/>
                <a:gd name="connsiteX15" fmla="*/ 1866900 w 2584450"/>
                <a:gd name="connsiteY15" fmla="*/ 737919 h 902190"/>
                <a:gd name="connsiteX16" fmla="*/ 2028031 w 2584450"/>
                <a:gd name="connsiteY16" fmla="*/ 787131 h 902190"/>
                <a:gd name="connsiteX17" fmla="*/ 2362200 w 2584450"/>
                <a:gd name="connsiteY17" fmla="*/ 242619 h 902190"/>
                <a:gd name="connsiteX18" fmla="*/ 2584450 w 2584450"/>
                <a:gd name="connsiteY18" fmla="*/ 102919 h 902190"/>
                <a:gd name="connsiteX0" fmla="*/ 0 w 2584450"/>
                <a:gd name="connsiteY0" fmla="*/ 318819 h 902190"/>
                <a:gd name="connsiteX1" fmla="*/ 120650 w 2584450"/>
                <a:gd name="connsiteY1" fmla="*/ 356919 h 902190"/>
                <a:gd name="connsiteX2" fmla="*/ 171450 w 2584450"/>
                <a:gd name="connsiteY2" fmla="*/ 496619 h 902190"/>
                <a:gd name="connsiteX3" fmla="*/ 234950 w 2584450"/>
                <a:gd name="connsiteY3" fmla="*/ 649019 h 902190"/>
                <a:gd name="connsiteX4" fmla="*/ 393700 w 2584450"/>
                <a:gd name="connsiteY4" fmla="*/ 629969 h 902190"/>
                <a:gd name="connsiteX5" fmla="*/ 500062 w 2584450"/>
                <a:gd name="connsiteY5" fmla="*/ 135463 h 902190"/>
                <a:gd name="connsiteX6" fmla="*/ 598487 w 2584450"/>
                <a:gd name="connsiteY6" fmla="*/ 2113 h 902190"/>
                <a:gd name="connsiteX7" fmla="*/ 653256 w 2584450"/>
                <a:gd name="connsiteY7" fmla="*/ 209281 h 902190"/>
                <a:gd name="connsiteX8" fmla="*/ 803275 w 2584450"/>
                <a:gd name="connsiteY8" fmla="*/ 273576 h 902190"/>
                <a:gd name="connsiteX9" fmla="*/ 916781 w 2584450"/>
                <a:gd name="connsiteY9" fmla="*/ 122764 h 902190"/>
                <a:gd name="connsiteX10" fmla="*/ 1104900 w 2584450"/>
                <a:gd name="connsiteY10" fmla="*/ 102919 h 902190"/>
                <a:gd name="connsiteX11" fmla="*/ 1301750 w 2584450"/>
                <a:gd name="connsiteY11" fmla="*/ 833169 h 902190"/>
                <a:gd name="connsiteX12" fmla="*/ 1504950 w 2584450"/>
                <a:gd name="connsiteY12" fmla="*/ 845869 h 902190"/>
                <a:gd name="connsiteX13" fmla="*/ 1593850 w 2584450"/>
                <a:gd name="connsiteY13" fmla="*/ 604569 h 902190"/>
                <a:gd name="connsiteX14" fmla="*/ 1758950 w 2584450"/>
                <a:gd name="connsiteY14" fmla="*/ 629969 h 902190"/>
                <a:gd name="connsiteX15" fmla="*/ 1866900 w 2584450"/>
                <a:gd name="connsiteY15" fmla="*/ 737919 h 902190"/>
                <a:gd name="connsiteX16" fmla="*/ 2085181 w 2584450"/>
                <a:gd name="connsiteY16" fmla="*/ 361681 h 902190"/>
                <a:gd name="connsiteX17" fmla="*/ 2362200 w 2584450"/>
                <a:gd name="connsiteY17" fmla="*/ 242619 h 902190"/>
                <a:gd name="connsiteX18" fmla="*/ 2584450 w 2584450"/>
                <a:gd name="connsiteY18" fmla="*/ 102919 h 902190"/>
                <a:gd name="connsiteX0" fmla="*/ 0 w 2584450"/>
                <a:gd name="connsiteY0" fmla="*/ 318819 h 902190"/>
                <a:gd name="connsiteX1" fmla="*/ 120650 w 2584450"/>
                <a:gd name="connsiteY1" fmla="*/ 356919 h 902190"/>
                <a:gd name="connsiteX2" fmla="*/ 171450 w 2584450"/>
                <a:gd name="connsiteY2" fmla="*/ 496619 h 902190"/>
                <a:gd name="connsiteX3" fmla="*/ 234950 w 2584450"/>
                <a:gd name="connsiteY3" fmla="*/ 649019 h 902190"/>
                <a:gd name="connsiteX4" fmla="*/ 393700 w 2584450"/>
                <a:gd name="connsiteY4" fmla="*/ 629969 h 902190"/>
                <a:gd name="connsiteX5" fmla="*/ 500062 w 2584450"/>
                <a:gd name="connsiteY5" fmla="*/ 135463 h 902190"/>
                <a:gd name="connsiteX6" fmla="*/ 598487 w 2584450"/>
                <a:gd name="connsiteY6" fmla="*/ 2113 h 902190"/>
                <a:gd name="connsiteX7" fmla="*/ 653256 w 2584450"/>
                <a:gd name="connsiteY7" fmla="*/ 209281 h 902190"/>
                <a:gd name="connsiteX8" fmla="*/ 803275 w 2584450"/>
                <a:gd name="connsiteY8" fmla="*/ 273576 h 902190"/>
                <a:gd name="connsiteX9" fmla="*/ 916781 w 2584450"/>
                <a:gd name="connsiteY9" fmla="*/ 122764 h 902190"/>
                <a:gd name="connsiteX10" fmla="*/ 1104900 w 2584450"/>
                <a:gd name="connsiteY10" fmla="*/ 102919 h 902190"/>
                <a:gd name="connsiteX11" fmla="*/ 1301750 w 2584450"/>
                <a:gd name="connsiteY11" fmla="*/ 833169 h 902190"/>
                <a:gd name="connsiteX12" fmla="*/ 1504950 w 2584450"/>
                <a:gd name="connsiteY12" fmla="*/ 845869 h 902190"/>
                <a:gd name="connsiteX13" fmla="*/ 1593850 w 2584450"/>
                <a:gd name="connsiteY13" fmla="*/ 604569 h 902190"/>
                <a:gd name="connsiteX14" fmla="*/ 1758950 w 2584450"/>
                <a:gd name="connsiteY14" fmla="*/ 629969 h 902190"/>
                <a:gd name="connsiteX15" fmla="*/ 1905000 w 2584450"/>
                <a:gd name="connsiteY15" fmla="*/ 261669 h 902190"/>
                <a:gd name="connsiteX16" fmla="*/ 2085181 w 2584450"/>
                <a:gd name="connsiteY16" fmla="*/ 361681 h 902190"/>
                <a:gd name="connsiteX17" fmla="*/ 2362200 w 2584450"/>
                <a:gd name="connsiteY17" fmla="*/ 242619 h 902190"/>
                <a:gd name="connsiteX18" fmla="*/ 2584450 w 2584450"/>
                <a:gd name="connsiteY18" fmla="*/ 102919 h 902190"/>
                <a:gd name="connsiteX0" fmla="*/ 0 w 2584450"/>
                <a:gd name="connsiteY0" fmla="*/ 318819 h 902190"/>
                <a:gd name="connsiteX1" fmla="*/ 120650 w 2584450"/>
                <a:gd name="connsiteY1" fmla="*/ 356919 h 902190"/>
                <a:gd name="connsiteX2" fmla="*/ 171450 w 2584450"/>
                <a:gd name="connsiteY2" fmla="*/ 496619 h 902190"/>
                <a:gd name="connsiteX3" fmla="*/ 234950 w 2584450"/>
                <a:gd name="connsiteY3" fmla="*/ 649019 h 902190"/>
                <a:gd name="connsiteX4" fmla="*/ 393700 w 2584450"/>
                <a:gd name="connsiteY4" fmla="*/ 629969 h 902190"/>
                <a:gd name="connsiteX5" fmla="*/ 500062 w 2584450"/>
                <a:gd name="connsiteY5" fmla="*/ 135463 h 902190"/>
                <a:gd name="connsiteX6" fmla="*/ 598487 w 2584450"/>
                <a:gd name="connsiteY6" fmla="*/ 2113 h 902190"/>
                <a:gd name="connsiteX7" fmla="*/ 653256 w 2584450"/>
                <a:gd name="connsiteY7" fmla="*/ 209281 h 902190"/>
                <a:gd name="connsiteX8" fmla="*/ 803275 w 2584450"/>
                <a:gd name="connsiteY8" fmla="*/ 273576 h 902190"/>
                <a:gd name="connsiteX9" fmla="*/ 916781 w 2584450"/>
                <a:gd name="connsiteY9" fmla="*/ 122764 h 902190"/>
                <a:gd name="connsiteX10" fmla="*/ 1104900 w 2584450"/>
                <a:gd name="connsiteY10" fmla="*/ 102919 h 902190"/>
                <a:gd name="connsiteX11" fmla="*/ 1301750 w 2584450"/>
                <a:gd name="connsiteY11" fmla="*/ 833169 h 902190"/>
                <a:gd name="connsiteX12" fmla="*/ 1504950 w 2584450"/>
                <a:gd name="connsiteY12" fmla="*/ 845869 h 902190"/>
                <a:gd name="connsiteX13" fmla="*/ 1593850 w 2584450"/>
                <a:gd name="connsiteY13" fmla="*/ 604569 h 902190"/>
                <a:gd name="connsiteX14" fmla="*/ 1746250 w 2584450"/>
                <a:gd name="connsiteY14" fmla="*/ 179119 h 902190"/>
                <a:gd name="connsiteX15" fmla="*/ 1905000 w 2584450"/>
                <a:gd name="connsiteY15" fmla="*/ 261669 h 902190"/>
                <a:gd name="connsiteX16" fmla="*/ 2085181 w 2584450"/>
                <a:gd name="connsiteY16" fmla="*/ 361681 h 902190"/>
                <a:gd name="connsiteX17" fmla="*/ 2362200 w 2584450"/>
                <a:gd name="connsiteY17" fmla="*/ 242619 h 902190"/>
                <a:gd name="connsiteX18" fmla="*/ 2584450 w 2584450"/>
                <a:gd name="connsiteY18" fmla="*/ 102919 h 902190"/>
                <a:gd name="connsiteX0" fmla="*/ 0 w 2584450"/>
                <a:gd name="connsiteY0" fmla="*/ 318819 h 930559"/>
                <a:gd name="connsiteX1" fmla="*/ 120650 w 2584450"/>
                <a:gd name="connsiteY1" fmla="*/ 356919 h 930559"/>
                <a:gd name="connsiteX2" fmla="*/ 171450 w 2584450"/>
                <a:gd name="connsiteY2" fmla="*/ 496619 h 930559"/>
                <a:gd name="connsiteX3" fmla="*/ 234950 w 2584450"/>
                <a:gd name="connsiteY3" fmla="*/ 649019 h 930559"/>
                <a:gd name="connsiteX4" fmla="*/ 393700 w 2584450"/>
                <a:gd name="connsiteY4" fmla="*/ 629969 h 930559"/>
                <a:gd name="connsiteX5" fmla="*/ 500062 w 2584450"/>
                <a:gd name="connsiteY5" fmla="*/ 135463 h 930559"/>
                <a:gd name="connsiteX6" fmla="*/ 598487 w 2584450"/>
                <a:gd name="connsiteY6" fmla="*/ 2113 h 930559"/>
                <a:gd name="connsiteX7" fmla="*/ 653256 w 2584450"/>
                <a:gd name="connsiteY7" fmla="*/ 209281 h 930559"/>
                <a:gd name="connsiteX8" fmla="*/ 803275 w 2584450"/>
                <a:gd name="connsiteY8" fmla="*/ 273576 h 930559"/>
                <a:gd name="connsiteX9" fmla="*/ 916781 w 2584450"/>
                <a:gd name="connsiteY9" fmla="*/ 122764 h 930559"/>
                <a:gd name="connsiteX10" fmla="*/ 1104900 w 2584450"/>
                <a:gd name="connsiteY10" fmla="*/ 102919 h 930559"/>
                <a:gd name="connsiteX11" fmla="*/ 1301750 w 2584450"/>
                <a:gd name="connsiteY11" fmla="*/ 833169 h 930559"/>
                <a:gd name="connsiteX12" fmla="*/ 1504950 w 2584450"/>
                <a:gd name="connsiteY12" fmla="*/ 845869 h 930559"/>
                <a:gd name="connsiteX13" fmla="*/ 1651000 w 2584450"/>
                <a:gd name="connsiteY13" fmla="*/ 121969 h 930559"/>
                <a:gd name="connsiteX14" fmla="*/ 1746250 w 2584450"/>
                <a:gd name="connsiteY14" fmla="*/ 179119 h 930559"/>
                <a:gd name="connsiteX15" fmla="*/ 1905000 w 2584450"/>
                <a:gd name="connsiteY15" fmla="*/ 261669 h 930559"/>
                <a:gd name="connsiteX16" fmla="*/ 2085181 w 2584450"/>
                <a:gd name="connsiteY16" fmla="*/ 361681 h 930559"/>
                <a:gd name="connsiteX17" fmla="*/ 2362200 w 2584450"/>
                <a:gd name="connsiteY17" fmla="*/ 242619 h 930559"/>
                <a:gd name="connsiteX18" fmla="*/ 2584450 w 2584450"/>
                <a:gd name="connsiteY18" fmla="*/ 102919 h 930559"/>
                <a:gd name="connsiteX0" fmla="*/ 0 w 2584450"/>
                <a:gd name="connsiteY0" fmla="*/ 318819 h 930559"/>
                <a:gd name="connsiteX1" fmla="*/ 120650 w 2584450"/>
                <a:gd name="connsiteY1" fmla="*/ 356919 h 930559"/>
                <a:gd name="connsiteX2" fmla="*/ 171450 w 2584450"/>
                <a:gd name="connsiteY2" fmla="*/ 496619 h 930559"/>
                <a:gd name="connsiteX3" fmla="*/ 234950 w 2584450"/>
                <a:gd name="connsiteY3" fmla="*/ 649019 h 930559"/>
                <a:gd name="connsiteX4" fmla="*/ 393700 w 2584450"/>
                <a:gd name="connsiteY4" fmla="*/ 629969 h 930559"/>
                <a:gd name="connsiteX5" fmla="*/ 500062 w 2584450"/>
                <a:gd name="connsiteY5" fmla="*/ 135463 h 930559"/>
                <a:gd name="connsiteX6" fmla="*/ 598487 w 2584450"/>
                <a:gd name="connsiteY6" fmla="*/ 2113 h 930559"/>
                <a:gd name="connsiteX7" fmla="*/ 653256 w 2584450"/>
                <a:gd name="connsiteY7" fmla="*/ 209281 h 930559"/>
                <a:gd name="connsiteX8" fmla="*/ 803275 w 2584450"/>
                <a:gd name="connsiteY8" fmla="*/ 273576 h 930559"/>
                <a:gd name="connsiteX9" fmla="*/ 916781 w 2584450"/>
                <a:gd name="connsiteY9" fmla="*/ 122764 h 930559"/>
                <a:gd name="connsiteX10" fmla="*/ 1104900 w 2584450"/>
                <a:gd name="connsiteY10" fmla="*/ 102919 h 930559"/>
                <a:gd name="connsiteX11" fmla="*/ 1301750 w 2584450"/>
                <a:gd name="connsiteY11" fmla="*/ 833169 h 930559"/>
                <a:gd name="connsiteX12" fmla="*/ 1504950 w 2584450"/>
                <a:gd name="connsiteY12" fmla="*/ 845869 h 930559"/>
                <a:gd name="connsiteX13" fmla="*/ 1651000 w 2584450"/>
                <a:gd name="connsiteY13" fmla="*/ 121969 h 930559"/>
                <a:gd name="connsiteX14" fmla="*/ 1746250 w 2584450"/>
                <a:gd name="connsiteY14" fmla="*/ 179119 h 930559"/>
                <a:gd name="connsiteX15" fmla="*/ 1905000 w 2584450"/>
                <a:gd name="connsiteY15" fmla="*/ 261669 h 930559"/>
                <a:gd name="connsiteX16" fmla="*/ 2085181 w 2584450"/>
                <a:gd name="connsiteY16" fmla="*/ 361681 h 930559"/>
                <a:gd name="connsiteX17" fmla="*/ 2362200 w 2584450"/>
                <a:gd name="connsiteY17" fmla="*/ 242619 h 930559"/>
                <a:gd name="connsiteX18" fmla="*/ 2584450 w 2584450"/>
                <a:gd name="connsiteY18" fmla="*/ 102919 h 930559"/>
                <a:gd name="connsiteX0" fmla="*/ 0 w 2584450"/>
                <a:gd name="connsiteY0" fmla="*/ 318819 h 932711"/>
                <a:gd name="connsiteX1" fmla="*/ 120650 w 2584450"/>
                <a:gd name="connsiteY1" fmla="*/ 356919 h 932711"/>
                <a:gd name="connsiteX2" fmla="*/ 171450 w 2584450"/>
                <a:gd name="connsiteY2" fmla="*/ 496619 h 932711"/>
                <a:gd name="connsiteX3" fmla="*/ 234950 w 2584450"/>
                <a:gd name="connsiteY3" fmla="*/ 649019 h 932711"/>
                <a:gd name="connsiteX4" fmla="*/ 393700 w 2584450"/>
                <a:gd name="connsiteY4" fmla="*/ 629969 h 932711"/>
                <a:gd name="connsiteX5" fmla="*/ 500062 w 2584450"/>
                <a:gd name="connsiteY5" fmla="*/ 135463 h 932711"/>
                <a:gd name="connsiteX6" fmla="*/ 598487 w 2584450"/>
                <a:gd name="connsiteY6" fmla="*/ 2113 h 932711"/>
                <a:gd name="connsiteX7" fmla="*/ 653256 w 2584450"/>
                <a:gd name="connsiteY7" fmla="*/ 209281 h 932711"/>
                <a:gd name="connsiteX8" fmla="*/ 803275 w 2584450"/>
                <a:gd name="connsiteY8" fmla="*/ 273576 h 932711"/>
                <a:gd name="connsiteX9" fmla="*/ 916781 w 2584450"/>
                <a:gd name="connsiteY9" fmla="*/ 122764 h 932711"/>
                <a:gd name="connsiteX10" fmla="*/ 1092993 w 2584450"/>
                <a:gd name="connsiteY10" fmla="*/ 67201 h 932711"/>
                <a:gd name="connsiteX11" fmla="*/ 1301750 w 2584450"/>
                <a:gd name="connsiteY11" fmla="*/ 833169 h 932711"/>
                <a:gd name="connsiteX12" fmla="*/ 1504950 w 2584450"/>
                <a:gd name="connsiteY12" fmla="*/ 845869 h 932711"/>
                <a:gd name="connsiteX13" fmla="*/ 1651000 w 2584450"/>
                <a:gd name="connsiteY13" fmla="*/ 121969 h 932711"/>
                <a:gd name="connsiteX14" fmla="*/ 1746250 w 2584450"/>
                <a:gd name="connsiteY14" fmla="*/ 179119 h 932711"/>
                <a:gd name="connsiteX15" fmla="*/ 1905000 w 2584450"/>
                <a:gd name="connsiteY15" fmla="*/ 261669 h 932711"/>
                <a:gd name="connsiteX16" fmla="*/ 2085181 w 2584450"/>
                <a:gd name="connsiteY16" fmla="*/ 361681 h 932711"/>
                <a:gd name="connsiteX17" fmla="*/ 2362200 w 2584450"/>
                <a:gd name="connsiteY17" fmla="*/ 242619 h 932711"/>
                <a:gd name="connsiteX18" fmla="*/ 2584450 w 2584450"/>
                <a:gd name="connsiteY18" fmla="*/ 102919 h 932711"/>
                <a:gd name="connsiteX0" fmla="*/ 0 w 2584450"/>
                <a:gd name="connsiteY0" fmla="*/ 318819 h 932711"/>
                <a:gd name="connsiteX1" fmla="*/ 120650 w 2584450"/>
                <a:gd name="connsiteY1" fmla="*/ 356919 h 932711"/>
                <a:gd name="connsiteX2" fmla="*/ 171450 w 2584450"/>
                <a:gd name="connsiteY2" fmla="*/ 496619 h 932711"/>
                <a:gd name="connsiteX3" fmla="*/ 234950 w 2584450"/>
                <a:gd name="connsiteY3" fmla="*/ 649019 h 932711"/>
                <a:gd name="connsiteX4" fmla="*/ 393700 w 2584450"/>
                <a:gd name="connsiteY4" fmla="*/ 629969 h 932711"/>
                <a:gd name="connsiteX5" fmla="*/ 500062 w 2584450"/>
                <a:gd name="connsiteY5" fmla="*/ 135463 h 932711"/>
                <a:gd name="connsiteX6" fmla="*/ 598487 w 2584450"/>
                <a:gd name="connsiteY6" fmla="*/ 2113 h 932711"/>
                <a:gd name="connsiteX7" fmla="*/ 653256 w 2584450"/>
                <a:gd name="connsiteY7" fmla="*/ 209281 h 932711"/>
                <a:gd name="connsiteX8" fmla="*/ 803275 w 2584450"/>
                <a:gd name="connsiteY8" fmla="*/ 273576 h 932711"/>
                <a:gd name="connsiteX9" fmla="*/ 916781 w 2584450"/>
                <a:gd name="connsiteY9" fmla="*/ 122764 h 932711"/>
                <a:gd name="connsiteX10" fmla="*/ 1092993 w 2584450"/>
                <a:gd name="connsiteY10" fmla="*/ 67201 h 932711"/>
                <a:gd name="connsiteX11" fmla="*/ 1301750 w 2584450"/>
                <a:gd name="connsiteY11" fmla="*/ 833169 h 932711"/>
                <a:gd name="connsiteX12" fmla="*/ 1504950 w 2584450"/>
                <a:gd name="connsiteY12" fmla="*/ 845869 h 932711"/>
                <a:gd name="connsiteX13" fmla="*/ 1651000 w 2584450"/>
                <a:gd name="connsiteY13" fmla="*/ 121969 h 932711"/>
                <a:gd name="connsiteX14" fmla="*/ 1746250 w 2584450"/>
                <a:gd name="connsiteY14" fmla="*/ 179119 h 932711"/>
                <a:gd name="connsiteX15" fmla="*/ 1905000 w 2584450"/>
                <a:gd name="connsiteY15" fmla="*/ 261669 h 932711"/>
                <a:gd name="connsiteX16" fmla="*/ 2085181 w 2584450"/>
                <a:gd name="connsiteY16" fmla="*/ 361681 h 932711"/>
                <a:gd name="connsiteX17" fmla="*/ 2362200 w 2584450"/>
                <a:gd name="connsiteY17" fmla="*/ 242619 h 932711"/>
                <a:gd name="connsiteX18" fmla="*/ 2584450 w 2584450"/>
                <a:gd name="connsiteY18" fmla="*/ 102919 h 932711"/>
                <a:gd name="connsiteX0" fmla="*/ 0 w 2584450"/>
                <a:gd name="connsiteY0" fmla="*/ 318819 h 932711"/>
                <a:gd name="connsiteX1" fmla="*/ 120650 w 2584450"/>
                <a:gd name="connsiteY1" fmla="*/ 356919 h 932711"/>
                <a:gd name="connsiteX2" fmla="*/ 171450 w 2584450"/>
                <a:gd name="connsiteY2" fmla="*/ 496619 h 932711"/>
                <a:gd name="connsiteX3" fmla="*/ 234950 w 2584450"/>
                <a:gd name="connsiteY3" fmla="*/ 649019 h 932711"/>
                <a:gd name="connsiteX4" fmla="*/ 393700 w 2584450"/>
                <a:gd name="connsiteY4" fmla="*/ 629969 h 932711"/>
                <a:gd name="connsiteX5" fmla="*/ 500062 w 2584450"/>
                <a:gd name="connsiteY5" fmla="*/ 135463 h 932711"/>
                <a:gd name="connsiteX6" fmla="*/ 598487 w 2584450"/>
                <a:gd name="connsiteY6" fmla="*/ 2113 h 932711"/>
                <a:gd name="connsiteX7" fmla="*/ 653256 w 2584450"/>
                <a:gd name="connsiteY7" fmla="*/ 209281 h 932711"/>
                <a:gd name="connsiteX8" fmla="*/ 803275 w 2584450"/>
                <a:gd name="connsiteY8" fmla="*/ 273576 h 932711"/>
                <a:gd name="connsiteX9" fmla="*/ 935831 w 2584450"/>
                <a:gd name="connsiteY9" fmla="*/ 132289 h 932711"/>
                <a:gd name="connsiteX10" fmla="*/ 1092993 w 2584450"/>
                <a:gd name="connsiteY10" fmla="*/ 67201 h 932711"/>
                <a:gd name="connsiteX11" fmla="*/ 1301750 w 2584450"/>
                <a:gd name="connsiteY11" fmla="*/ 833169 h 932711"/>
                <a:gd name="connsiteX12" fmla="*/ 1504950 w 2584450"/>
                <a:gd name="connsiteY12" fmla="*/ 845869 h 932711"/>
                <a:gd name="connsiteX13" fmla="*/ 1651000 w 2584450"/>
                <a:gd name="connsiteY13" fmla="*/ 121969 h 932711"/>
                <a:gd name="connsiteX14" fmla="*/ 1746250 w 2584450"/>
                <a:gd name="connsiteY14" fmla="*/ 179119 h 932711"/>
                <a:gd name="connsiteX15" fmla="*/ 1905000 w 2584450"/>
                <a:gd name="connsiteY15" fmla="*/ 261669 h 932711"/>
                <a:gd name="connsiteX16" fmla="*/ 2085181 w 2584450"/>
                <a:gd name="connsiteY16" fmla="*/ 361681 h 932711"/>
                <a:gd name="connsiteX17" fmla="*/ 2362200 w 2584450"/>
                <a:gd name="connsiteY17" fmla="*/ 242619 h 932711"/>
                <a:gd name="connsiteX18" fmla="*/ 2584450 w 2584450"/>
                <a:gd name="connsiteY18" fmla="*/ 102919 h 932711"/>
                <a:gd name="connsiteX0" fmla="*/ 0 w 2584450"/>
                <a:gd name="connsiteY0" fmla="*/ 318819 h 932711"/>
                <a:gd name="connsiteX1" fmla="*/ 120650 w 2584450"/>
                <a:gd name="connsiteY1" fmla="*/ 356919 h 932711"/>
                <a:gd name="connsiteX2" fmla="*/ 171450 w 2584450"/>
                <a:gd name="connsiteY2" fmla="*/ 496619 h 932711"/>
                <a:gd name="connsiteX3" fmla="*/ 234950 w 2584450"/>
                <a:gd name="connsiteY3" fmla="*/ 649019 h 932711"/>
                <a:gd name="connsiteX4" fmla="*/ 393700 w 2584450"/>
                <a:gd name="connsiteY4" fmla="*/ 629969 h 932711"/>
                <a:gd name="connsiteX5" fmla="*/ 500062 w 2584450"/>
                <a:gd name="connsiteY5" fmla="*/ 135463 h 932711"/>
                <a:gd name="connsiteX6" fmla="*/ 598487 w 2584450"/>
                <a:gd name="connsiteY6" fmla="*/ 2113 h 932711"/>
                <a:gd name="connsiteX7" fmla="*/ 653256 w 2584450"/>
                <a:gd name="connsiteY7" fmla="*/ 209281 h 932711"/>
                <a:gd name="connsiteX8" fmla="*/ 803275 w 2584450"/>
                <a:gd name="connsiteY8" fmla="*/ 273576 h 932711"/>
                <a:gd name="connsiteX9" fmla="*/ 935831 w 2584450"/>
                <a:gd name="connsiteY9" fmla="*/ 132289 h 932711"/>
                <a:gd name="connsiteX10" fmla="*/ 1092993 w 2584450"/>
                <a:gd name="connsiteY10" fmla="*/ 67201 h 932711"/>
                <a:gd name="connsiteX11" fmla="*/ 1301750 w 2584450"/>
                <a:gd name="connsiteY11" fmla="*/ 833169 h 932711"/>
                <a:gd name="connsiteX12" fmla="*/ 1504950 w 2584450"/>
                <a:gd name="connsiteY12" fmla="*/ 845869 h 932711"/>
                <a:gd name="connsiteX13" fmla="*/ 1651000 w 2584450"/>
                <a:gd name="connsiteY13" fmla="*/ 121969 h 932711"/>
                <a:gd name="connsiteX14" fmla="*/ 1746250 w 2584450"/>
                <a:gd name="connsiteY14" fmla="*/ 179119 h 932711"/>
                <a:gd name="connsiteX15" fmla="*/ 1905000 w 2584450"/>
                <a:gd name="connsiteY15" fmla="*/ 261669 h 932711"/>
                <a:gd name="connsiteX16" fmla="*/ 2085181 w 2584450"/>
                <a:gd name="connsiteY16" fmla="*/ 361681 h 932711"/>
                <a:gd name="connsiteX17" fmla="*/ 2362200 w 2584450"/>
                <a:gd name="connsiteY17" fmla="*/ 242619 h 932711"/>
                <a:gd name="connsiteX18" fmla="*/ 2584450 w 2584450"/>
                <a:gd name="connsiteY18" fmla="*/ 102919 h 932711"/>
                <a:gd name="connsiteX0" fmla="*/ 0 w 2584450"/>
                <a:gd name="connsiteY0" fmla="*/ 318819 h 932711"/>
                <a:gd name="connsiteX1" fmla="*/ 120650 w 2584450"/>
                <a:gd name="connsiteY1" fmla="*/ 356919 h 932711"/>
                <a:gd name="connsiteX2" fmla="*/ 171450 w 2584450"/>
                <a:gd name="connsiteY2" fmla="*/ 496619 h 932711"/>
                <a:gd name="connsiteX3" fmla="*/ 234950 w 2584450"/>
                <a:gd name="connsiteY3" fmla="*/ 649019 h 932711"/>
                <a:gd name="connsiteX4" fmla="*/ 393700 w 2584450"/>
                <a:gd name="connsiteY4" fmla="*/ 629969 h 932711"/>
                <a:gd name="connsiteX5" fmla="*/ 500062 w 2584450"/>
                <a:gd name="connsiteY5" fmla="*/ 135463 h 932711"/>
                <a:gd name="connsiteX6" fmla="*/ 598487 w 2584450"/>
                <a:gd name="connsiteY6" fmla="*/ 2113 h 932711"/>
                <a:gd name="connsiteX7" fmla="*/ 653256 w 2584450"/>
                <a:gd name="connsiteY7" fmla="*/ 209281 h 932711"/>
                <a:gd name="connsiteX8" fmla="*/ 803275 w 2584450"/>
                <a:gd name="connsiteY8" fmla="*/ 273576 h 932711"/>
                <a:gd name="connsiteX9" fmla="*/ 935831 w 2584450"/>
                <a:gd name="connsiteY9" fmla="*/ 132289 h 932711"/>
                <a:gd name="connsiteX10" fmla="*/ 1092993 w 2584450"/>
                <a:gd name="connsiteY10" fmla="*/ 67201 h 932711"/>
                <a:gd name="connsiteX11" fmla="*/ 1301750 w 2584450"/>
                <a:gd name="connsiteY11" fmla="*/ 833169 h 932711"/>
                <a:gd name="connsiteX12" fmla="*/ 1504950 w 2584450"/>
                <a:gd name="connsiteY12" fmla="*/ 845869 h 932711"/>
                <a:gd name="connsiteX13" fmla="*/ 1651000 w 2584450"/>
                <a:gd name="connsiteY13" fmla="*/ 121969 h 932711"/>
                <a:gd name="connsiteX14" fmla="*/ 1746250 w 2584450"/>
                <a:gd name="connsiteY14" fmla="*/ 179119 h 932711"/>
                <a:gd name="connsiteX15" fmla="*/ 1905000 w 2584450"/>
                <a:gd name="connsiteY15" fmla="*/ 261669 h 932711"/>
                <a:gd name="connsiteX16" fmla="*/ 2085181 w 2584450"/>
                <a:gd name="connsiteY16" fmla="*/ 361681 h 932711"/>
                <a:gd name="connsiteX17" fmla="*/ 2362200 w 2584450"/>
                <a:gd name="connsiteY17" fmla="*/ 242619 h 932711"/>
                <a:gd name="connsiteX18" fmla="*/ 2584450 w 2584450"/>
                <a:gd name="connsiteY18" fmla="*/ 102919 h 932711"/>
                <a:gd name="connsiteX0" fmla="*/ 0 w 2584450"/>
                <a:gd name="connsiteY0" fmla="*/ 317209 h 931101"/>
                <a:gd name="connsiteX1" fmla="*/ 120650 w 2584450"/>
                <a:gd name="connsiteY1" fmla="*/ 355309 h 931101"/>
                <a:gd name="connsiteX2" fmla="*/ 171450 w 2584450"/>
                <a:gd name="connsiteY2" fmla="*/ 495009 h 931101"/>
                <a:gd name="connsiteX3" fmla="*/ 234950 w 2584450"/>
                <a:gd name="connsiteY3" fmla="*/ 647409 h 931101"/>
                <a:gd name="connsiteX4" fmla="*/ 393700 w 2584450"/>
                <a:gd name="connsiteY4" fmla="*/ 628359 h 931101"/>
                <a:gd name="connsiteX5" fmla="*/ 500062 w 2584450"/>
                <a:gd name="connsiteY5" fmla="*/ 133853 h 931101"/>
                <a:gd name="connsiteX6" fmla="*/ 598487 w 2584450"/>
                <a:gd name="connsiteY6" fmla="*/ 503 h 931101"/>
                <a:gd name="connsiteX7" fmla="*/ 669924 w 2584450"/>
                <a:gd name="connsiteY7" fmla="*/ 164808 h 931101"/>
                <a:gd name="connsiteX8" fmla="*/ 803275 w 2584450"/>
                <a:gd name="connsiteY8" fmla="*/ 271966 h 931101"/>
                <a:gd name="connsiteX9" fmla="*/ 935831 w 2584450"/>
                <a:gd name="connsiteY9" fmla="*/ 130679 h 931101"/>
                <a:gd name="connsiteX10" fmla="*/ 1092993 w 2584450"/>
                <a:gd name="connsiteY10" fmla="*/ 65591 h 931101"/>
                <a:gd name="connsiteX11" fmla="*/ 1301750 w 2584450"/>
                <a:gd name="connsiteY11" fmla="*/ 831559 h 931101"/>
                <a:gd name="connsiteX12" fmla="*/ 1504950 w 2584450"/>
                <a:gd name="connsiteY12" fmla="*/ 844259 h 931101"/>
                <a:gd name="connsiteX13" fmla="*/ 1651000 w 2584450"/>
                <a:gd name="connsiteY13" fmla="*/ 120359 h 931101"/>
                <a:gd name="connsiteX14" fmla="*/ 1746250 w 2584450"/>
                <a:gd name="connsiteY14" fmla="*/ 177509 h 931101"/>
                <a:gd name="connsiteX15" fmla="*/ 1905000 w 2584450"/>
                <a:gd name="connsiteY15" fmla="*/ 260059 h 931101"/>
                <a:gd name="connsiteX16" fmla="*/ 2085181 w 2584450"/>
                <a:gd name="connsiteY16" fmla="*/ 360071 h 931101"/>
                <a:gd name="connsiteX17" fmla="*/ 2362200 w 2584450"/>
                <a:gd name="connsiteY17" fmla="*/ 241009 h 931101"/>
                <a:gd name="connsiteX18" fmla="*/ 2584450 w 2584450"/>
                <a:gd name="connsiteY18" fmla="*/ 101309 h 931101"/>
                <a:gd name="connsiteX0" fmla="*/ 0 w 2584450"/>
                <a:gd name="connsiteY0" fmla="*/ 317209 h 931101"/>
                <a:gd name="connsiteX1" fmla="*/ 120650 w 2584450"/>
                <a:gd name="connsiteY1" fmla="*/ 355309 h 931101"/>
                <a:gd name="connsiteX2" fmla="*/ 171450 w 2584450"/>
                <a:gd name="connsiteY2" fmla="*/ 495009 h 931101"/>
                <a:gd name="connsiteX3" fmla="*/ 234950 w 2584450"/>
                <a:gd name="connsiteY3" fmla="*/ 647409 h 931101"/>
                <a:gd name="connsiteX4" fmla="*/ 393700 w 2584450"/>
                <a:gd name="connsiteY4" fmla="*/ 628359 h 931101"/>
                <a:gd name="connsiteX5" fmla="*/ 500062 w 2584450"/>
                <a:gd name="connsiteY5" fmla="*/ 133853 h 931101"/>
                <a:gd name="connsiteX6" fmla="*/ 598487 w 2584450"/>
                <a:gd name="connsiteY6" fmla="*/ 503 h 931101"/>
                <a:gd name="connsiteX7" fmla="*/ 669924 w 2584450"/>
                <a:gd name="connsiteY7" fmla="*/ 164808 h 931101"/>
                <a:gd name="connsiteX8" fmla="*/ 803275 w 2584450"/>
                <a:gd name="connsiteY8" fmla="*/ 271966 h 931101"/>
                <a:gd name="connsiteX9" fmla="*/ 935831 w 2584450"/>
                <a:gd name="connsiteY9" fmla="*/ 130679 h 931101"/>
                <a:gd name="connsiteX10" fmla="*/ 1092993 w 2584450"/>
                <a:gd name="connsiteY10" fmla="*/ 65591 h 931101"/>
                <a:gd name="connsiteX11" fmla="*/ 1301750 w 2584450"/>
                <a:gd name="connsiteY11" fmla="*/ 831559 h 931101"/>
                <a:gd name="connsiteX12" fmla="*/ 1504950 w 2584450"/>
                <a:gd name="connsiteY12" fmla="*/ 844259 h 931101"/>
                <a:gd name="connsiteX13" fmla="*/ 1651000 w 2584450"/>
                <a:gd name="connsiteY13" fmla="*/ 120359 h 931101"/>
                <a:gd name="connsiteX14" fmla="*/ 1746250 w 2584450"/>
                <a:gd name="connsiteY14" fmla="*/ 177509 h 931101"/>
                <a:gd name="connsiteX15" fmla="*/ 1905000 w 2584450"/>
                <a:gd name="connsiteY15" fmla="*/ 260059 h 931101"/>
                <a:gd name="connsiteX16" fmla="*/ 2085181 w 2584450"/>
                <a:gd name="connsiteY16" fmla="*/ 360071 h 931101"/>
                <a:gd name="connsiteX17" fmla="*/ 2362200 w 2584450"/>
                <a:gd name="connsiteY17" fmla="*/ 241009 h 931101"/>
                <a:gd name="connsiteX18" fmla="*/ 2584450 w 2584450"/>
                <a:gd name="connsiteY18" fmla="*/ 101309 h 931101"/>
                <a:gd name="connsiteX0" fmla="*/ 0 w 2584450"/>
                <a:gd name="connsiteY0" fmla="*/ 317209 h 931101"/>
                <a:gd name="connsiteX1" fmla="*/ 120650 w 2584450"/>
                <a:gd name="connsiteY1" fmla="*/ 355309 h 931101"/>
                <a:gd name="connsiteX2" fmla="*/ 171450 w 2584450"/>
                <a:gd name="connsiteY2" fmla="*/ 495009 h 931101"/>
                <a:gd name="connsiteX3" fmla="*/ 234950 w 2584450"/>
                <a:gd name="connsiteY3" fmla="*/ 647409 h 931101"/>
                <a:gd name="connsiteX4" fmla="*/ 393700 w 2584450"/>
                <a:gd name="connsiteY4" fmla="*/ 628359 h 931101"/>
                <a:gd name="connsiteX5" fmla="*/ 500062 w 2584450"/>
                <a:gd name="connsiteY5" fmla="*/ 133853 h 931101"/>
                <a:gd name="connsiteX6" fmla="*/ 598487 w 2584450"/>
                <a:gd name="connsiteY6" fmla="*/ 503 h 931101"/>
                <a:gd name="connsiteX7" fmla="*/ 669924 w 2584450"/>
                <a:gd name="connsiteY7" fmla="*/ 164808 h 931101"/>
                <a:gd name="connsiteX8" fmla="*/ 781844 w 2584450"/>
                <a:gd name="connsiteY8" fmla="*/ 264822 h 931101"/>
                <a:gd name="connsiteX9" fmla="*/ 935831 w 2584450"/>
                <a:gd name="connsiteY9" fmla="*/ 130679 h 931101"/>
                <a:gd name="connsiteX10" fmla="*/ 1092993 w 2584450"/>
                <a:gd name="connsiteY10" fmla="*/ 65591 h 931101"/>
                <a:gd name="connsiteX11" fmla="*/ 1301750 w 2584450"/>
                <a:gd name="connsiteY11" fmla="*/ 831559 h 931101"/>
                <a:gd name="connsiteX12" fmla="*/ 1504950 w 2584450"/>
                <a:gd name="connsiteY12" fmla="*/ 844259 h 931101"/>
                <a:gd name="connsiteX13" fmla="*/ 1651000 w 2584450"/>
                <a:gd name="connsiteY13" fmla="*/ 120359 h 931101"/>
                <a:gd name="connsiteX14" fmla="*/ 1746250 w 2584450"/>
                <a:gd name="connsiteY14" fmla="*/ 177509 h 931101"/>
                <a:gd name="connsiteX15" fmla="*/ 1905000 w 2584450"/>
                <a:gd name="connsiteY15" fmla="*/ 260059 h 931101"/>
                <a:gd name="connsiteX16" fmla="*/ 2085181 w 2584450"/>
                <a:gd name="connsiteY16" fmla="*/ 360071 h 931101"/>
                <a:gd name="connsiteX17" fmla="*/ 2362200 w 2584450"/>
                <a:gd name="connsiteY17" fmla="*/ 241009 h 931101"/>
                <a:gd name="connsiteX18" fmla="*/ 2584450 w 2584450"/>
                <a:gd name="connsiteY18" fmla="*/ 101309 h 931101"/>
                <a:gd name="connsiteX0" fmla="*/ 0 w 2584450"/>
                <a:gd name="connsiteY0" fmla="*/ 317209 h 931101"/>
                <a:gd name="connsiteX1" fmla="*/ 120650 w 2584450"/>
                <a:gd name="connsiteY1" fmla="*/ 355309 h 931101"/>
                <a:gd name="connsiteX2" fmla="*/ 171450 w 2584450"/>
                <a:gd name="connsiteY2" fmla="*/ 495009 h 931101"/>
                <a:gd name="connsiteX3" fmla="*/ 234950 w 2584450"/>
                <a:gd name="connsiteY3" fmla="*/ 647409 h 931101"/>
                <a:gd name="connsiteX4" fmla="*/ 393700 w 2584450"/>
                <a:gd name="connsiteY4" fmla="*/ 628359 h 931101"/>
                <a:gd name="connsiteX5" fmla="*/ 500062 w 2584450"/>
                <a:gd name="connsiteY5" fmla="*/ 133853 h 931101"/>
                <a:gd name="connsiteX6" fmla="*/ 598487 w 2584450"/>
                <a:gd name="connsiteY6" fmla="*/ 503 h 931101"/>
                <a:gd name="connsiteX7" fmla="*/ 669924 w 2584450"/>
                <a:gd name="connsiteY7" fmla="*/ 164808 h 931101"/>
                <a:gd name="connsiteX8" fmla="*/ 786607 w 2584450"/>
                <a:gd name="connsiteY8" fmla="*/ 231485 h 931101"/>
                <a:gd name="connsiteX9" fmla="*/ 935831 w 2584450"/>
                <a:gd name="connsiteY9" fmla="*/ 130679 h 931101"/>
                <a:gd name="connsiteX10" fmla="*/ 1092993 w 2584450"/>
                <a:gd name="connsiteY10" fmla="*/ 65591 h 931101"/>
                <a:gd name="connsiteX11" fmla="*/ 1301750 w 2584450"/>
                <a:gd name="connsiteY11" fmla="*/ 831559 h 931101"/>
                <a:gd name="connsiteX12" fmla="*/ 1504950 w 2584450"/>
                <a:gd name="connsiteY12" fmla="*/ 844259 h 931101"/>
                <a:gd name="connsiteX13" fmla="*/ 1651000 w 2584450"/>
                <a:gd name="connsiteY13" fmla="*/ 120359 h 931101"/>
                <a:gd name="connsiteX14" fmla="*/ 1746250 w 2584450"/>
                <a:gd name="connsiteY14" fmla="*/ 177509 h 931101"/>
                <a:gd name="connsiteX15" fmla="*/ 1905000 w 2584450"/>
                <a:gd name="connsiteY15" fmla="*/ 260059 h 931101"/>
                <a:gd name="connsiteX16" fmla="*/ 2085181 w 2584450"/>
                <a:gd name="connsiteY16" fmla="*/ 360071 h 931101"/>
                <a:gd name="connsiteX17" fmla="*/ 2362200 w 2584450"/>
                <a:gd name="connsiteY17" fmla="*/ 241009 h 931101"/>
                <a:gd name="connsiteX18" fmla="*/ 2584450 w 2584450"/>
                <a:gd name="connsiteY18" fmla="*/ 101309 h 931101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86607 w 2584450"/>
                <a:gd name="connsiteY8" fmla="*/ 230994 h 930610"/>
                <a:gd name="connsiteX9" fmla="*/ 935831 w 2584450"/>
                <a:gd name="connsiteY9" fmla="*/ 130188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35831 w 2584450"/>
                <a:gd name="connsiteY9" fmla="*/ 130188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21544 w 2584450"/>
                <a:gd name="connsiteY9" fmla="*/ 125426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21544 w 2584450"/>
                <a:gd name="connsiteY9" fmla="*/ 125426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21544 w 2584450"/>
                <a:gd name="connsiteY9" fmla="*/ 125426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21544 w 2584450"/>
                <a:gd name="connsiteY9" fmla="*/ 125426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21544 w 2584450"/>
                <a:gd name="connsiteY9" fmla="*/ 125426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1 h 930603"/>
                <a:gd name="connsiteX1" fmla="*/ 120650 w 2584450"/>
                <a:gd name="connsiteY1" fmla="*/ 354811 h 930603"/>
                <a:gd name="connsiteX2" fmla="*/ 171450 w 2584450"/>
                <a:gd name="connsiteY2" fmla="*/ 494511 h 930603"/>
                <a:gd name="connsiteX3" fmla="*/ 234950 w 2584450"/>
                <a:gd name="connsiteY3" fmla="*/ 646911 h 930603"/>
                <a:gd name="connsiteX4" fmla="*/ 393700 w 2584450"/>
                <a:gd name="connsiteY4" fmla="*/ 627861 h 930603"/>
                <a:gd name="connsiteX5" fmla="*/ 500062 w 2584450"/>
                <a:gd name="connsiteY5" fmla="*/ 133355 h 930603"/>
                <a:gd name="connsiteX6" fmla="*/ 598487 w 2584450"/>
                <a:gd name="connsiteY6" fmla="*/ 5 h 930603"/>
                <a:gd name="connsiteX7" fmla="*/ 679450 w 2584450"/>
                <a:gd name="connsiteY7" fmla="*/ 128591 h 930603"/>
                <a:gd name="connsiteX8" fmla="*/ 793751 w 2584450"/>
                <a:gd name="connsiteY8" fmla="*/ 190505 h 930603"/>
                <a:gd name="connsiteX9" fmla="*/ 921544 w 2584450"/>
                <a:gd name="connsiteY9" fmla="*/ 125419 h 930603"/>
                <a:gd name="connsiteX10" fmla="*/ 1092993 w 2584450"/>
                <a:gd name="connsiteY10" fmla="*/ 65093 h 930603"/>
                <a:gd name="connsiteX11" fmla="*/ 1301750 w 2584450"/>
                <a:gd name="connsiteY11" fmla="*/ 831061 h 930603"/>
                <a:gd name="connsiteX12" fmla="*/ 1504950 w 2584450"/>
                <a:gd name="connsiteY12" fmla="*/ 843761 h 930603"/>
                <a:gd name="connsiteX13" fmla="*/ 1651000 w 2584450"/>
                <a:gd name="connsiteY13" fmla="*/ 119861 h 930603"/>
                <a:gd name="connsiteX14" fmla="*/ 1746250 w 2584450"/>
                <a:gd name="connsiteY14" fmla="*/ 177011 h 930603"/>
                <a:gd name="connsiteX15" fmla="*/ 1905000 w 2584450"/>
                <a:gd name="connsiteY15" fmla="*/ 259561 h 930603"/>
                <a:gd name="connsiteX16" fmla="*/ 2085181 w 2584450"/>
                <a:gd name="connsiteY16" fmla="*/ 359573 h 930603"/>
                <a:gd name="connsiteX17" fmla="*/ 2362200 w 2584450"/>
                <a:gd name="connsiteY17" fmla="*/ 240511 h 930603"/>
                <a:gd name="connsiteX18" fmla="*/ 2584450 w 2584450"/>
                <a:gd name="connsiteY18" fmla="*/ 100811 h 930603"/>
                <a:gd name="connsiteX0" fmla="*/ 0 w 2584450"/>
                <a:gd name="connsiteY0" fmla="*/ 316711 h 930603"/>
                <a:gd name="connsiteX1" fmla="*/ 120650 w 2584450"/>
                <a:gd name="connsiteY1" fmla="*/ 354811 h 930603"/>
                <a:gd name="connsiteX2" fmla="*/ 171450 w 2584450"/>
                <a:gd name="connsiteY2" fmla="*/ 494511 h 930603"/>
                <a:gd name="connsiteX3" fmla="*/ 234950 w 2584450"/>
                <a:gd name="connsiteY3" fmla="*/ 646911 h 930603"/>
                <a:gd name="connsiteX4" fmla="*/ 393700 w 2584450"/>
                <a:gd name="connsiteY4" fmla="*/ 627861 h 930603"/>
                <a:gd name="connsiteX5" fmla="*/ 500062 w 2584450"/>
                <a:gd name="connsiteY5" fmla="*/ 133355 h 930603"/>
                <a:gd name="connsiteX6" fmla="*/ 598487 w 2584450"/>
                <a:gd name="connsiteY6" fmla="*/ 5 h 930603"/>
                <a:gd name="connsiteX7" fmla="*/ 679450 w 2584450"/>
                <a:gd name="connsiteY7" fmla="*/ 128591 h 930603"/>
                <a:gd name="connsiteX8" fmla="*/ 793751 w 2584450"/>
                <a:gd name="connsiteY8" fmla="*/ 190505 h 930603"/>
                <a:gd name="connsiteX9" fmla="*/ 921544 w 2584450"/>
                <a:gd name="connsiteY9" fmla="*/ 125419 h 930603"/>
                <a:gd name="connsiteX10" fmla="*/ 1092993 w 2584450"/>
                <a:gd name="connsiteY10" fmla="*/ 65093 h 930603"/>
                <a:gd name="connsiteX11" fmla="*/ 1301750 w 2584450"/>
                <a:gd name="connsiteY11" fmla="*/ 831061 h 930603"/>
                <a:gd name="connsiteX12" fmla="*/ 1504950 w 2584450"/>
                <a:gd name="connsiteY12" fmla="*/ 843761 h 930603"/>
                <a:gd name="connsiteX13" fmla="*/ 1651000 w 2584450"/>
                <a:gd name="connsiteY13" fmla="*/ 119861 h 930603"/>
                <a:gd name="connsiteX14" fmla="*/ 1751012 w 2584450"/>
                <a:gd name="connsiteY14" fmla="*/ 50804 h 930603"/>
                <a:gd name="connsiteX15" fmla="*/ 1905000 w 2584450"/>
                <a:gd name="connsiteY15" fmla="*/ 259561 h 930603"/>
                <a:gd name="connsiteX16" fmla="*/ 2085181 w 2584450"/>
                <a:gd name="connsiteY16" fmla="*/ 359573 h 930603"/>
                <a:gd name="connsiteX17" fmla="*/ 2362200 w 2584450"/>
                <a:gd name="connsiteY17" fmla="*/ 240511 h 930603"/>
                <a:gd name="connsiteX18" fmla="*/ 2584450 w 2584450"/>
                <a:gd name="connsiteY18" fmla="*/ 100811 h 930603"/>
                <a:gd name="connsiteX0" fmla="*/ 0 w 2584450"/>
                <a:gd name="connsiteY0" fmla="*/ 316711 h 930603"/>
                <a:gd name="connsiteX1" fmla="*/ 120650 w 2584450"/>
                <a:gd name="connsiteY1" fmla="*/ 354811 h 930603"/>
                <a:gd name="connsiteX2" fmla="*/ 171450 w 2584450"/>
                <a:gd name="connsiteY2" fmla="*/ 494511 h 930603"/>
                <a:gd name="connsiteX3" fmla="*/ 234950 w 2584450"/>
                <a:gd name="connsiteY3" fmla="*/ 646911 h 930603"/>
                <a:gd name="connsiteX4" fmla="*/ 393700 w 2584450"/>
                <a:gd name="connsiteY4" fmla="*/ 627861 h 930603"/>
                <a:gd name="connsiteX5" fmla="*/ 500062 w 2584450"/>
                <a:gd name="connsiteY5" fmla="*/ 133355 h 930603"/>
                <a:gd name="connsiteX6" fmla="*/ 598487 w 2584450"/>
                <a:gd name="connsiteY6" fmla="*/ 5 h 930603"/>
                <a:gd name="connsiteX7" fmla="*/ 679450 w 2584450"/>
                <a:gd name="connsiteY7" fmla="*/ 128591 h 930603"/>
                <a:gd name="connsiteX8" fmla="*/ 793751 w 2584450"/>
                <a:gd name="connsiteY8" fmla="*/ 190505 h 930603"/>
                <a:gd name="connsiteX9" fmla="*/ 921544 w 2584450"/>
                <a:gd name="connsiteY9" fmla="*/ 125419 h 930603"/>
                <a:gd name="connsiteX10" fmla="*/ 1092993 w 2584450"/>
                <a:gd name="connsiteY10" fmla="*/ 65093 h 930603"/>
                <a:gd name="connsiteX11" fmla="*/ 1301750 w 2584450"/>
                <a:gd name="connsiteY11" fmla="*/ 831061 h 930603"/>
                <a:gd name="connsiteX12" fmla="*/ 1504950 w 2584450"/>
                <a:gd name="connsiteY12" fmla="*/ 843761 h 930603"/>
                <a:gd name="connsiteX13" fmla="*/ 1651000 w 2584450"/>
                <a:gd name="connsiteY13" fmla="*/ 119861 h 930603"/>
                <a:gd name="connsiteX14" fmla="*/ 1751012 w 2584450"/>
                <a:gd name="connsiteY14" fmla="*/ 50804 h 930603"/>
                <a:gd name="connsiteX15" fmla="*/ 1871663 w 2584450"/>
                <a:gd name="connsiteY15" fmla="*/ 178598 h 930603"/>
                <a:gd name="connsiteX16" fmla="*/ 2085181 w 2584450"/>
                <a:gd name="connsiteY16" fmla="*/ 359573 h 930603"/>
                <a:gd name="connsiteX17" fmla="*/ 2362200 w 2584450"/>
                <a:gd name="connsiteY17" fmla="*/ 240511 h 930603"/>
                <a:gd name="connsiteX18" fmla="*/ 2584450 w 2584450"/>
                <a:gd name="connsiteY18" fmla="*/ 100811 h 930603"/>
                <a:gd name="connsiteX0" fmla="*/ 0 w 2584450"/>
                <a:gd name="connsiteY0" fmla="*/ 316711 h 930603"/>
                <a:gd name="connsiteX1" fmla="*/ 120650 w 2584450"/>
                <a:gd name="connsiteY1" fmla="*/ 354811 h 930603"/>
                <a:gd name="connsiteX2" fmla="*/ 171450 w 2584450"/>
                <a:gd name="connsiteY2" fmla="*/ 494511 h 930603"/>
                <a:gd name="connsiteX3" fmla="*/ 234950 w 2584450"/>
                <a:gd name="connsiteY3" fmla="*/ 646911 h 930603"/>
                <a:gd name="connsiteX4" fmla="*/ 393700 w 2584450"/>
                <a:gd name="connsiteY4" fmla="*/ 627861 h 930603"/>
                <a:gd name="connsiteX5" fmla="*/ 500062 w 2584450"/>
                <a:gd name="connsiteY5" fmla="*/ 133355 h 930603"/>
                <a:gd name="connsiteX6" fmla="*/ 598487 w 2584450"/>
                <a:gd name="connsiteY6" fmla="*/ 5 h 930603"/>
                <a:gd name="connsiteX7" fmla="*/ 679450 w 2584450"/>
                <a:gd name="connsiteY7" fmla="*/ 128591 h 930603"/>
                <a:gd name="connsiteX8" fmla="*/ 793751 w 2584450"/>
                <a:gd name="connsiteY8" fmla="*/ 190505 h 930603"/>
                <a:gd name="connsiteX9" fmla="*/ 921544 w 2584450"/>
                <a:gd name="connsiteY9" fmla="*/ 125419 h 930603"/>
                <a:gd name="connsiteX10" fmla="*/ 1092993 w 2584450"/>
                <a:gd name="connsiteY10" fmla="*/ 65093 h 930603"/>
                <a:gd name="connsiteX11" fmla="*/ 1301750 w 2584450"/>
                <a:gd name="connsiteY11" fmla="*/ 831061 h 930603"/>
                <a:gd name="connsiteX12" fmla="*/ 1504950 w 2584450"/>
                <a:gd name="connsiteY12" fmla="*/ 843761 h 930603"/>
                <a:gd name="connsiteX13" fmla="*/ 1651000 w 2584450"/>
                <a:gd name="connsiteY13" fmla="*/ 119861 h 930603"/>
                <a:gd name="connsiteX14" fmla="*/ 1751012 w 2584450"/>
                <a:gd name="connsiteY14" fmla="*/ 50804 h 930603"/>
                <a:gd name="connsiteX15" fmla="*/ 1871663 w 2584450"/>
                <a:gd name="connsiteY15" fmla="*/ 178598 h 930603"/>
                <a:gd name="connsiteX16" fmla="*/ 2085181 w 2584450"/>
                <a:gd name="connsiteY16" fmla="*/ 359573 h 930603"/>
                <a:gd name="connsiteX17" fmla="*/ 2362200 w 2584450"/>
                <a:gd name="connsiteY17" fmla="*/ 240511 h 930603"/>
                <a:gd name="connsiteX18" fmla="*/ 2584450 w 2584450"/>
                <a:gd name="connsiteY18" fmla="*/ 100811 h 930603"/>
                <a:gd name="connsiteX0" fmla="*/ 0 w 2584450"/>
                <a:gd name="connsiteY0" fmla="*/ 316711 h 930603"/>
                <a:gd name="connsiteX1" fmla="*/ 120650 w 2584450"/>
                <a:gd name="connsiteY1" fmla="*/ 354811 h 930603"/>
                <a:gd name="connsiteX2" fmla="*/ 171450 w 2584450"/>
                <a:gd name="connsiteY2" fmla="*/ 494511 h 930603"/>
                <a:gd name="connsiteX3" fmla="*/ 234950 w 2584450"/>
                <a:gd name="connsiteY3" fmla="*/ 646911 h 930603"/>
                <a:gd name="connsiteX4" fmla="*/ 393700 w 2584450"/>
                <a:gd name="connsiteY4" fmla="*/ 627861 h 930603"/>
                <a:gd name="connsiteX5" fmla="*/ 500062 w 2584450"/>
                <a:gd name="connsiteY5" fmla="*/ 133355 h 930603"/>
                <a:gd name="connsiteX6" fmla="*/ 598487 w 2584450"/>
                <a:gd name="connsiteY6" fmla="*/ 5 h 930603"/>
                <a:gd name="connsiteX7" fmla="*/ 679450 w 2584450"/>
                <a:gd name="connsiteY7" fmla="*/ 128591 h 930603"/>
                <a:gd name="connsiteX8" fmla="*/ 793751 w 2584450"/>
                <a:gd name="connsiteY8" fmla="*/ 190505 h 930603"/>
                <a:gd name="connsiteX9" fmla="*/ 921544 w 2584450"/>
                <a:gd name="connsiteY9" fmla="*/ 125419 h 930603"/>
                <a:gd name="connsiteX10" fmla="*/ 1092993 w 2584450"/>
                <a:gd name="connsiteY10" fmla="*/ 65093 h 930603"/>
                <a:gd name="connsiteX11" fmla="*/ 1301750 w 2584450"/>
                <a:gd name="connsiteY11" fmla="*/ 831061 h 930603"/>
                <a:gd name="connsiteX12" fmla="*/ 1504950 w 2584450"/>
                <a:gd name="connsiteY12" fmla="*/ 843761 h 930603"/>
                <a:gd name="connsiteX13" fmla="*/ 1651000 w 2584450"/>
                <a:gd name="connsiteY13" fmla="*/ 119861 h 930603"/>
                <a:gd name="connsiteX14" fmla="*/ 1751012 w 2584450"/>
                <a:gd name="connsiteY14" fmla="*/ 50804 h 930603"/>
                <a:gd name="connsiteX15" fmla="*/ 1871663 w 2584450"/>
                <a:gd name="connsiteY15" fmla="*/ 178598 h 930603"/>
                <a:gd name="connsiteX16" fmla="*/ 2085181 w 2584450"/>
                <a:gd name="connsiteY16" fmla="*/ 359573 h 930603"/>
                <a:gd name="connsiteX17" fmla="*/ 2362200 w 2584450"/>
                <a:gd name="connsiteY17" fmla="*/ 240511 h 930603"/>
                <a:gd name="connsiteX18" fmla="*/ 2584450 w 2584450"/>
                <a:gd name="connsiteY18" fmla="*/ 100811 h 930603"/>
                <a:gd name="connsiteX0" fmla="*/ 0 w 2584450"/>
                <a:gd name="connsiteY0" fmla="*/ 316711 h 928624"/>
                <a:gd name="connsiteX1" fmla="*/ 120650 w 2584450"/>
                <a:gd name="connsiteY1" fmla="*/ 354811 h 928624"/>
                <a:gd name="connsiteX2" fmla="*/ 171450 w 2584450"/>
                <a:gd name="connsiteY2" fmla="*/ 494511 h 928624"/>
                <a:gd name="connsiteX3" fmla="*/ 234950 w 2584450"/>
                <a:gd name="connsiteY3" fmla="*/ 646911 h 928624"/>
                <a:gd name="connsiteX4" fmla="*/ 393700 w 2584450"/>
                <a:gd name="connsiteY4" fmla="*/ 627861 h 928624"/>
                <a:gd name="connsiteX5" fmla="*/ 500062 w 2584450"/>
                <a:gd name="connsiteY5" fmla="*/ 133355 h 928624"/>
                <a:gd name="connsiteX6" fmla="*/ 598487 w 2584450"/>
                <a:gd name="connsiteY6" fmla="*/ 5 h 928624"/>
                <a:gd name="connsiteX7" fmla="*/ 679450 w 2584450"/>
                <a:gd name="connsiteY7" fmla="*/ 128591 h 928624"/>
                <a:gd name="connsiteX8" fmla="*/ 793751 w 2584450"/>
                <a:gd name="connsiteY8" fmla="*/ 190505 h 928624"/>
                <a:gd name="connsiteX9" fmla="*/ 921544 w 2584450"/>
                <a:gd name="connsiteY9" fmla="*/ 125419 h 928624"/>
                <a:gd name="connsiteX10" fmla="*/ 1092993 w 2584450"/>
                <a:gd name="connsiteY10" fmla="*/ 65093 h 928624"/>
                <a:gd name="connsiteX11" fmla="*/ 1301750 w 2584450"/>
                <a:gd name="connsiteY11" fmla="*/ 831061 h 928624"/>
                <a:gd name="connsiteX12" fmla="*/ 1504950 w 2584450"/>
                <a:gd name="connsiteY12" fmla="*/ 843761 h 928624"/>
                <a:gd name="connsiteX13" fmla="*/ 1636712 w 2584450"/>
                <a:gd name="connsiteY13" fmla="*/ 150817 h 928624"/>
                <a:gd name="connsiteX14" fmla="*/ 1751012 w 2584450"/>
                <a:gd name="connsiteY14" fmla="*/ 50804 h 928624"/>
                <a:gd name="connsiteX15" fmla="*/ 1871663 w 2584450"/>
                <a:gd name="connsiteY15" fmla="*/ 178598 h 928624"/>
                <a:gd name="connsiteX16" fmla="*/ 2085181 w 2584450"/>
                <a:gd name="connsiteY16" fmla="*/ 359573 h 928624"/>
                <a:gd name="connsiteX17" fmla="*/ 2362200 w 2584450"/>
                <a:gd name="connsiteY17" fmla="*/ 240511 h 928624"/>
                <a:gd name="connsiteX18" fmla="*/ 2584450 w 2584450"/>
                <a:gd name="connsiteY18" fmla="*/ 100811 h 928624"/>
                <a:gd name="connsiteX0" fmla="*/ 0 w 2584450"/>
                <a:gd name="connsiteY0" fmla="*/ 316711 h 928624"/>
                <a:gd name="connsiteX1" fmla="*/ 120650 w 2584450"/>
                <a:gd name="connsiteY1" fmla="*/ 354811 h 928624"/>
                <a:gd name="connsiteX2" fmla="*/ 171450 w 2584450"/>
                <a:gd name="connsiteY2" fmla="*/ 494511 h 928624"/>
                <a:gd name="connsiteX3" fmla="*/ 234950 w 2584450"/>
                <a:gd name="connsiteY3" fmla="*/ 646911 h 928624"/>
                <a:gd name="connsiteX4" fmla="*/ 393700 w 2584450"/>
                <a:gd name="connsiteY4" fmla="*/ 627861 h 928624"/>
                <a:gd name="connsiteX5" fmla="*/ 500062 w 2584450"/>
                <a:gd name="connsiteY5" fmla="*/ 133355 h 928624"/>
                <a:gd name="connsiteX6" fmla="*/ 598487 w 2584450"/>
                <a:gd name="connsiteY6" fmla="*/ 5 h 928624"/>
                <a:gd name="connsiteX7" fmla="*/ 679450 w 2584450"/>
                <a:gd name="connsiteY7" fmla="*/ 128591 h 928624"/>
                <a:gd name="connsiteX8" fmla="*/ 793751 w 2584450"/>
                <a:gd name="connsiteY8" fmla="*/ 190505 h 928624"/>
                <a:gd name="connsiteX9" fmla="*/ 921544 w 2584450"/>
                <a:gd name="connsiteY9" fmla="*/ 125419 h 928624"/>
                <a:gd name="connsiteX10" fmla="*/ 1092993 w 2584450"/>
                <a:gd name="connsiteY10" fmla="*/ 65093 h 928624"/>
                <a:gd name="connsiteX11" fmla="*/ 1301750 w 2584450"/>
                <a:gd name="connsiteY11" fmla="*/ 831061 h 928624"/>
                <a:gd name="connsiteX12" fmla="*/ 1504950 w 2584450"/>
                <a:gd name="connsiteY12" fmla="*/ 843761 h 928624"/>
                <a:gd name="connsiteX13" fmla="*/ 1636712 w 2584450"/>
                <a:gd name="connsiteY13" fmla="*/ 150817 h 928624"/>
                <a:gd name="connsiteX14" fmla="*/ 1751012 w 2584450"/>
                <a:gd name="connsiteY14" fmla="*/ 50804 h 928624"/>
                <a:gd name="connsiteX15" fmla="*/ 1871663 w 2584450"/>
                <a:gd name="connsiteY15" fmla="*/ 178598 h 928624"/>
                <a:gd name="connsiteX16" fmla="*/ 2001837 w 2584450"/>
                <a:gd name="connsiteY16" fmla="*/ 226223 h 928624"/>
                <a:gd name="connsiteX17" fmla="*/ 2362200 w 2584450"/>
                <a:gd name="connsiteY17" fmla="*/ 240511 h 928624"/>
                <a:gd name="connsiteX18" fmla="*/ 2584450 w 2584450"/>
                <a:gd name="connsiteY18" fmla="*/ 100811 h 928624"/>
                <a:gd name="connsiteX0" fmla="*/ 0 w 2584450"/>
                <a:gd name="connsiteY0" fmla="*/ 316711 h 928624"/>
                <a:gd name="connsiteX1" fmla="*/ 120650 w 2584450"/>
                <a:gd name="connsiteY1" fmla="*/ 354811 h 928624"/>
                <a:gd name="connsiteX2" fmla="*/ 171450 w 2584450"/>
                <a:gd name="connsiteY2" fmla="*/ 494511 h 928624"/>
                <a:gd name="connsiteX3" fmla="*/ 234950 w 2584450"/>
                <a:gd name="connsiteY3" fmla="*/ 646911 h 928624"/>
                <a:gd name="connsiteX4" fmla="*/ 393700 w 2584450"/>
                <a:gd name="connsiteY4" fmla="*/ 627861 h 928624"/>
                <a:gd name="connsiteX5" fmla="*/ 500062 w 2584450"/>
                <a:gd name="connsiteY5" fmla="*/ 133355 h 928624"/>
                <a:gd name="connsiteX6" fmla="*/ 598487 w 2584450"/>
                <a:gd name="connsiteY6" fmla="*/ 5 h 928624"/>
                <a:gd name="connsiteX7" fmla="*/ 679450 w 2584450"/>
                <a:gd name="connsiteY7" fmla="*/ 128591 h 928624"/>
                <a:gd name="connsiteX8" fmla="*/ 793751 w 2584450"/>
                <a:gd name="connsiteY8" fmla="*/ 190505 h 928624"/>
                <a:gd name="connsiteX9" fmla="*/ 921544 w 2584450"/>
                <a:gd name="connsiteY9" fmla="*/ 125419 h 928624"/>
                <a:gd name="connsiteX10" fmla="*/ 1092993 w 2584450"/>
                <a:gd name="connsiteY10" fmla="*/ 65093 h 928624"/>
                <a:gd name="connsiteX11" fmla="*/ 1301750 w 2584450"/>
                <a:gd name="connsiteY11" fmla="*/ 831061 h 928624"/>
                <a:gd name="connsiteX12" fmla="*/ 1504950 w 2584450"/>
                <a:gd name="connsiteY12" fmla="*/ 843761 h 928624"/>
                <a:gd name="connsiteX13" fmla="*/ 1636712 w 2584450"/>
                <a:gd name="connsiteY13" fmla="*/ 150817 h 928624"/>
                <a:gd name="connsiteX14" fmla="*/ 1751012 w 2584450"/>
                <a:gd name="connsiteY14" fmla="*/ 50804 h 928624"/>
                <a:gd name="connsiteX15" fmla="*/ 1871663 w 2584450"/>
                <a:gd name="connsiteY15" fmla="*/ 178598 h 928624"/>
                <a:gd name="connsiteX16" fmla="*/ 2001837 w 2584450"/>
                <a:gd name="connsiteY16" fmla="*/ 226223 h 928624"/>
                <a:gd name="connsiteX17" fmla="*/ 2235994 w 2584450"/>
                <a:gd name="connsiteY17" fmla="*/ 150024 h 928624"/>
                <a:gd name="connsiteX18" fmla="*/ 2584450 w 2584450"/>
                <a:gd name="connsiteY18" fmla="*/ 100811 h 928624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3751 w 2386806"/>
                <a:gd name="connsiteY8" fmla="*/ 230188 h 968307"/>
                <a:gd name="connsiteX9" fmla="*/ 921544 w 2386806"/>
                <a:gd name="connsiteY9" fmla="*/ 165102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3751 w 2386806"/>
                <a:gd name="connsiteY8" fmla="*/ 230188 h 968307"/>
                <a:gd name="connsiteX9" fmla="*/ 921544 w 2386806"/>
                <a:gd name="connsiteY9" fmla="*/ 165102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3751 w 2386806"/>
                <a:gd name="connsiteY8" fmla="*/ 230188 h 968307"/>
                <a:gd name="connsiteX9" fmla="*/ 921544 w 2386806"/>
                <a:gd name="connsiteY9" fmla="*/ 165102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3751 w 2386806"/>
                <a:gd name="connsiteY8" fmla="*/ 230188 h 968307"/>
                <a:gd name="connsiteX9" fmla="*/ 921544 w 2386806"/>
                <a:gd name="connsiteY9" fmla="*/ 165102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3751 w 2386806"/>
                <a:gd name="connsiteY8" fmla="*/ 230188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34936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34936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34936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79437 w 2386806"/>
                <a:gd name="connsiteY6" fmla="*/ 32544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79437 w 2386806"/>
                <a:gd name="connsiteY6" fmla="*/ 32544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79437 w 2386806"/>
                <a:gd name="connsiteY6" fmla="*/ 32544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6806" h="968307">
                  <a:moveTo>
                    <a:pt x="0" y="356394"/>
                  </a:moveTo>
                  <a:cubicBezTo>
                    <a:pt x="46037" y="360627"/>
                    <a:pt x="92075" y="364861"/>
                    <a:pt x="120650" y="394494"/>
                  </a:cubicBezTo>
                  <a:cubicBezTo>
                    <a:pt x="149225" y="424127"/>
                    <a:pt x="152400" y="485511"/>
                    <a:pt x="171450" y="534194"/>
                  </a:cubicBezTo>
                  <a:cubicBezTo>
                    <a:pt x="190500" y="582877"/>
                    <a:pt x="197909" y="664369"/>
                    <a:pt x="234950" y="686594"/>
                  </a:cubicBezTo>
                  <a:cubicBezTo>
                    <a:pt x="271991" y="708819"/>
                    <a:pt x="349515" y="753137"/>
                    <a:pt x="393700" y="667544"/>
                  </a:cubicBezTo>
                  <a:cubicBezTo>
                    <a:pt x="437885" y="581951"/>
                    <a:pt x="469106" y="278871"/>
                    <a:pt x="500062" y="173038"/>
                  </a:cubicBezTo>
                  <a:cubicBezTo>
                    <a:pt x="531018" y="67205"/>
                    <a:pt x="553111" y="44054"/>
                    <a:pt x="579437" y="32544"/>
                  </a:cubicBezTo>
                  <a:cubicBezTo>
                    <a:pt x="605763" y="21034"/>
                    <a:pt x="640953" y="64292"/>
                    <a:pt x="658019" y="103979"/>
                  </a:cubicBezTo>
                  <a:cubicBezTo>
                    <a:pt x="675085" y="143666"/>
                    <a:pt x="718080" y="198570"/>
                    <a:pt x="796132" y="199232"/>
                  </a:cubicBezTo>
                  <a:cubicBezTo>
                    <a:pt x="874184" y="199894"/>
                    <a:pt x="886354" y="183227"/>
                    <a:pt x="926306" y="136527"/>
                  </a:cubicBezTo>
                  <a:cubicBezTo>
                    <a:pt x="966258" y="89827"/>
                    <a:pt x="1030419" y="-17593"/>
                    <a:pt x="1092993" y="104776"/>
                  </a:cubicBezTo>
                  <a:cubicBezTo>
                    <a:pt x="1155567" y="227145"/>
                    <a:pt x="1233091" y="740966"/>
                    <a:pt x="1301750" y="870744"/>
                  </a:cubicBezTo>
                  <a:cubicBezTo>
                    <a:pt x="1370409" y="1000522"/>
                    <a:pt x="1449123" y="996818"/>
                    <a:pt x="1504950" y="883444"/>
                  </a:cubicBezTo>
                  <a:cubicBezTo>
                    <a:pt x="1560777" y="770070"/>
                    <a:pt x="1626658" y="251222"/>
                    <a:pt x="1636712" y="190500"/>
                  </a:cubicBezTo>
                  <a:cubicBezTo>
                    <a:pt x="1646766" y="129778"/>
                    <a:pt x="1711854" y="85857"/>
                    <a:pt x="1751012" y="90487"/>
                  </a:cubicBezTo>
                  <a:cubicBezTo>
                    <a:pt x="1790170" y="95117"/>
                    <a:pt x="1829859" y="189045"/>
                    <a:pt x="1871663" y="218281"/>
                  </a:cubicBezTo>
                  <a:cubicBezTo>
                    <a:pt x="1913467" y="247518"/>
                    <a:pt x="1941115" y="270668"/>
                    <a:pt x="2001837" y="265906"/>
                  </a:cubicBezTo>
                  <a:cubicBezTo>
                    <a:pt x="2062559" y="261144"/>
                    <a:pt x="2165351" y="250826"/>
                    <a:pt x="2235994" y="189707"/>
                  </a:cubicBezTo>
                  <a:cubicBezTo>
                    <a:pt x="2292350" y="143669"/>
                    <a:pt x="2292350" y="147637"/>
                    <a:pt x="238680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AF7E13F-A046-54C3-6624-4DEB57EF9FAB}"/>
                </a:ext>
              </a:extLst>
            </p:cNvPr>
            <p:cNvSpPr txBox="1"/>
            <p:nvPr/>
          </p:nvSpPr>
          <p:spPr>
            <a:xfrm>
              <a:off x="1575269" y="6456906"/>
              <a:ext cx="1072409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000" b="1">
                  <a:solidFill>
                    <a:srgbClr val="C00000"/>
                  </a:solidFill>
                </a:rPr>
                <a:t>Large cost barrier</a:t>
              </a:r>
            </a:p>
            <a:p>
              <a:pPr algn="ctr"/>
              <a:r>
                <a:rPr lang="en-US" sz="1000" b="1">
                  <a:solidFill>
                    <a:srgbClr val="C00000"/>
                  </a:solidFill>
                </a:rPr>
                <a:t>to move from A to C</a:t>
              </a: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135FE1E-3D77-03DB-DF8C-5F5BAE7577B1}"/>
                </a:ext>
              </a:extLst>
            </p:cNvPr>
            <p:cNvSpPr/>
            <p:nvPr/>
          </p:nvSpPr>
          <p:spPr>
            <a:xfrm flipV="1">
              <a:off x="2219325" y="5744537"/>
              <a:ext cx="127994" cy="693318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309562"/>
                <a:gd name="connsiteY0" fmla="*/ 0 h 623887"/>
                <a:gd name="connsiteX1" fmla="*/ 252412 w 309562"/>
                <a:gd name="connsiteY1" fmla="*/ 209550 h 623887"/>
                <a:gd name="connsiteX2" fmla="*/ 309562 w 309562"/>
                <a:gd name="connsiteY2" fmla="*/ 623887 h 623887"/>
                <a:gd name="connsiteX0" fmla="*/ 0 w 191403"/>
                <a:gd name="connsiteY0" fmla="*/ 0 h 613008"/>
                <a:gd name="connsiteX1" fmla="*/ 134253 w 191403"/>
                <a:gd name="connsiteY1" fmla="*/ 198671 h 613008"/>
                <a:gd name="connsiteX2" fmla="*/ 191403 w 191403"/>
                <a:gd name="connsiteY2" fmla="*/ 613008 h 6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403" h="613008">
                  <a:moveTo>
                    <a:pt x="0" y="0"/>
                  </a:moveTo>
                  <a:cubicBezTo>
                    <a:pt x="52586" y="43656"/>
                    <a:pt x="82659" y="94690"/>
                    <a:pt x="134253" y="198671"/>
                  </a:cubicBezTo>
                  <a:cubicBezTo>
                    <a:pt x="163622" y="293921"/>
                    <a:pt x="177512" y="453464"/>
                    <a:pt x="191403" y="613008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1D011B1-3737-B652-8B76-2ACEE531B2B6}"/>
                </a:ext>
              </a:extLst>
            </p:cNvPr>
            <p:cNvSpPr txBox="1"/>
            <p:nvPr/>
          </p:nvSpPr>
          <p:spPr>
            <a:xfrm>
              <a:off x="1805619" y="5937626"/>
              <a:ext cx="13946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A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48A29E2-2F6B-04B6-AD2C-33BB4D22B0DA}"/>
                </a:ext>
              </a:extLst>
            </p:cNvPr>
            <p:cNvSpPr txBox="1"/>
            <p:nvPr/>
          </p:nvSpPr>
          <p:spPr>
            <a:xfrm>
              <a:off x="2297481" y="5447727"/>
              <a:ext cx="12984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B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A9F4CFF-3D4F-8086-D967-C22F287F41F4}"/>
                </a:ext>
              </a:extLst>
            </p:cNvPr>
            <p:cNvSpPr txBox="1"/>
            <p:nvPr/>
          </p:nvSpPr>
          <p:spPr>
            <a:xfrm>
              <a:off x="2901052" y="6233971"/>
              <a:ext cx="121828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C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7254B48-0222-205B-5C66-D95749F5D08A}"/>
                </a:ext>
              </a:extLst>
            </p:cNvPr>
            <p:cNvSpPr txBox="1"/>
            <p:nvPr/>
          </p:nvSpPr>
          <p:spPr>
            <a:xfrm>
              <a:off x="3493942" y="5560389"/>
              <a:ext cx="14587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D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631AB46-1035-1DCD-350F-771051AE5079}"/>
                </a:ext>
              </a:extLst>
            </p:cNvPr>
            <p:cNvSpPr txBox="1"/>
            <p:nvPr/>
          </p:nvSpPr>
          <p:spPr>
            <a:xfrm>
              <a:off x="888758" y="5020749"/>
              <a:ext cx="243656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800" b="1" i="1">
                  <a:cs typeface="Times New Roman" panose="02020603050405020304" pitchFamily="18" charset="0"/>
                </a:rPr>
                <a:t>c.</a:t>
              </a:r>
            </a:p>
          </p:txBody>
        </p:sp>
      </p:grp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7F2D4CEA-0DFB-D785-8FC0-9486DF8F39D7}"/>
              </a:ext>
            </a:extLst>
          </p:cNvPr>
          <p:cNvSpPr/>
          <p:nvPr/>
        </p:nvSpPr>
        <p:spPr>
          <a:xfrm>
            <a:off x="4394999" y="2422193"/>
            <a:ext cx="387742" cy="59824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6B97FB73-223B-1674-8A92-C8509D39706A}"/>
              </a:ext>
            </a:extLst>
          </p:cNvPr>
          <p:cNvSpPr/>
          <p:nvPr/>
        </p:nvSpPr>
        <p:spPr>
          <a:xfrm rot="5400000">
            <a:off x="6203373" y="3815347"/>
            <a:ext cx="387742" cy="59824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852974E-8754-49D7-CEF0-21FA8A63CDB6}"/>
              </a:ext>
            </a:extLst>
          </p:cNvPr>
          <p:cNvSpPr txBox="1"/>
          <p:nvPr/>
        </p:nvSpPr>
        <p:spPr>
          <a:xfrm>
            <a:off x="862920" y="3984721"/>
            <a:ext cx="3876829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>
                <a:effectLst/>
                <a:latin typeface="Linux Libertine"/>
                <a:ea typeface="Calibri" panose="020F0502020204030204" pitchFamily="34" charset="0"/>
              </a:rPr>
              <a:t>Figure 11:</a:t>
            </a:r>
            <a:r>
              <a:rPr lang="en-US" sz="1700">
                <a:effectLst/>
                <a:latin typeface="Linux Libertine"/>
                <a:ea typeface="Calibri" panose="020F0502020204030204" pitchFamily="34" charset="0"/>
              </a:rPr>
              <a:t> Conceptual representation of the total routing cost as a function of routing configurations (a). Increasing the congestion sensitivity (b) increases the cost of unwanted minima without affecting violation-free minima. Extreme increases to the sensitivity (c) cause large barriers between violation-free minima</a:t>
            </a: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8763809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27428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0572"/>
            <a:ext cx="9144000" cy="3854950"/>
          </a:xfrm>
        </p:spPr>
        <p:txBody>
          <a:bodyPr>
            <a:normAutofit/>
          </a:bodyPr>
          <a:lstStyle/>
          <a:p>
            <a:r>
              <a:rPr lang="en-US" sz="8000" b="1"/>
              <a:t>Results:</a:t>
            </a:r>
            <a:br>
              <a:rPr lang="en-US" sz="8000" b="1"/>
            </a:br>
            <a:br>
              <a:rPr lang="en-US" sz="8000" b="1"/>
            </a:br>
            <a:r>
              <a:rPr lang="en-US" sz="8000" b="1"/>
              <a:t>Package Routing</a:t>
            </a:r>
          </a:p>
        </p:txBody>
      </p:sp>
    </p:spTree>
    <p:extLst>
      <p:ext uri="{BB962C8B-B14F-4D97-AF65-F5344CB8AC3E}">
        <p14:creationId xmlns:p14="http://schemas.microsoft.com/office/powerpoint/2010/main" val="39885203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F9DBC9-4B7D-8101-1DE9-4B67585DB8C3}"/>
              </a:ext>
            </a:extLst>
          </p:cNvPr>
          <p:cNvSpPr txBox="1"/>
          <p:nvPr/>
        </p:nvSpPr>
        <p:spPr>
          <a:xfrm>
            <a:off x="0" y="0"/>
            <a:ext cx="75953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file://wsl.localhost/Ubuntu/home/boyne/autorouter/356n_25mmX25mm_6L_T1024_costZones_diffPairs_relaxedBreakOut_20umRes--c7g.4xlarge--5Jul2024/iteration0465.html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835AF-6B14-0592-F665-FC7D763E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080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49DF5E-08C3-114F-7209-0E89369A1D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49" y="228600"/>
            <a:ext cx="3207226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425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E5874-E3D4-A4AB-1AA2-19F583EB1A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" t="14680" r="56172" b="4651"/>
          <a:stretch/>
        </p:blipFill>
        <p:spPr>
          <a:xfrm>
            <a:off x="0" y="0"/>
            <a:ext cx="3227309" cy="320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5CD0A9-4738-502A-3B76-7F59BB521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" t="15504" r="56183" b="4555"/>
          <a:stretch/>
        </p:blipFill>
        <p:spPr>
          <a:xfrm>
            <a:off x="3568700" y="0"/>
            <a:ext cx="3248025" cy="320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F5FD4-FDB4-69E4-483C-04C67E3B05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" t="14767" r="56125" b="4534"/>
          <a:stretch/>
        </p:blipFill>
        <p:spPr>
          <a:xfrm>
            <a:off x="7043420" y="0"/>
            <a:ext cx="3218846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7BB2F8-6ADB-B6DC-2774-FA25C6C3CA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" t="15042" r="56116" b="4502"/>
          <a:stretch/>
        </p:blipFill>
        <p:spPr>
          <a:xfrm>
            <a:off x="1962214" y="3429000"/>
            <a:ext cx="3230498" cy="320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A8E73E-7C35-2412-CEFE-7BA5AA0DE4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0" t="14665" r="56095" b="4568"/>
          <a:stretch/>
        </p:blipFill>
        <p:spPr>
          <a:xfrm>
            <a:off x="5670551" y="3429000"/>
            <a:ext cx="3217679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167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F8308B-D716-A450-7EF8-CA568BEB8D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0597" y="-2015724"/>
            <a:ext cx="6414452" cy="64008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4902C7-A20E-D408-8414-0C6E5C2FE9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038"/>
          <a:stretch/>
        </p:blipFill>
        <p:spPr>
          <a:xfrm>
            <a:off x="7778622" y="-2015724"/>
            <a:ext cx="3133635" cy="31078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9536EA-684F-0720-2E64-DBC947F84E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265" r="-1" b="-541"/>
          <a:stretch/>
        </p:blipFill>
        <p:spPr>
          <a:xfrm>
            <a:off x="7778622" y="1277224"/>
            <a:ext cx="3133635" cy="31078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2AA5B3-3196-C3D2-54C6-009739C18A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166"/>
          <a:stretch/>
        </p:blipFill>
        <p:spPr>
          <a:xfrm>
            <a:off x="7778622" y="4549945"/>
            <a:ext cx="3133636" cy="31078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9A49A0-B535-84B8-A9DA-236F8F4D3FD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0989"/>
          <a:stretch/>
        </p:blipFill>
        <p:spPr>
          <a:xfrm>
            <a:off x="4494609" y="4549945"/>
            <a:ext cx="3133636" cy="31078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3A2F77-81F0-524A-53DE-444B8A5F7AB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184"/>
          <a:stretch/>
        </p:blipFill>
        <p:spPr>
          <a:xfrm>
            <a:off x="1210597" y="4549945"/>
            <a:ext cx="3133636" cy="31078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551D02-4236-FB03-C843-A0F407724004}"/>
              </a:ext>
            </a:extLst>
          </p:cNvPr>
          <p:cNvSpPr txBox="1"/>
          <p:nvPr/>
        </p:nvSpPr>
        <p:spPr>
          <a:xfrm>
            <a:off x="1692802" y="3325730"/>
            <a:ext cx="2971967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800" b="1" i="1">
                <a:cs typeface="Times New Roman" panose="02020603050405020304" pitchFamily="18" charset="0"/>
              </a:rPr>
              <a:t>a. All layers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042F8-A070-9DFF-0FE6-33D322A39BE8}"/>
              </a:ext>
            </a:extLst>
          </p:cNvPr>
          <p:cNvSpPr txBox="1"/>
          <p:nvPr/>
        </p:nvSpPr>
        <p:spPr>
          <a:xfrm>
            <a:off x="7903701" y="182782"/>
            <a:ext cx="2058256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b. Layer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AB2DB4-21FA-9B05-5E37-0CA5D7AFE267}"/>
              </a:ext>
            </a:extLst>
          </p:cNvPr>
          <p:cNvSpPr txBox="1"/>
          <p:nvPr/>
        </p:nvSpPr>
        <p:spPr>
          <a:xfrm>
            <a:off x="7912665" y="3436970"/>
            <a:ext cx="1998945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c. Layer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0CDD86-FD7E-05D6-044A-D31F4AD46776}"/>
              </a:ext>
            </a:extLst>
          </p:cNvPr>
          <p:cNvSpPr txBox="1"/>
          <p:nvPr/>
        </p:nvSpPr>
        <p:spPr>
          <a:xfrm>
            <a:off x="7963465" y="6843124"/>
            <a:ext cx="2058256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d. Layer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6C563E-4CE9-DFC5-C6E5-9442E38C5C5E}"/>
              </a:ext>
            </a:extLst>
          </p:cNvPr>
          <p:cNvSpPr txBox="1"/>
          <p:nvPr/>
        </p:nvSpPr>
        <p:spPr>
          <a:xfrm>
            <a:off x="4616050" y="4534441"/>
            <a:ext cx="2039020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e. Layer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4E45F1-881A-F76D-6D08-57EC7D61FEA1}"/>
              </a:ext>
            </a:extLst>
          </p:cNvPr>
          <p:cNvSpPr txBox="1"/>
          <p:nvPr/>
        </p:nvSpPr>
        <p:spPr>
          <a:xfrm>
            <a:off x="1334087" y="4477291"/>
            <a:ext cx="1926489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f. Layer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EA2E5F-2871-869F-479E-4909A201E94D}"/>
              </a:ext>
            </a:extLst>
          </p:cNvPr>
          <p:cNvSpPr/>
          <p:nvPr/>
        </p:nvSpPr>
        <p:spPr>
          <a:xfrm>
            <a:off x="3576638" y="216694"/>
            <a:ext cx="1688306" cy="1985962"/>
          </a:xfrm>
          <a:prstGeom prst="rect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582CBE-F841-350C-5480-B3F52B6F146C}"/>
              </a:ext>
            </a:extLst>
          </p:cNvPr>
          <p:cNvSpPr txBox="1"/>
          <p:nvPr/>
        </p:nvSpPr>
        <p:spPr>
          <a:xfrm>
            <a:off x="3636895" y="-1729264"/>
            <a:ext cx="2211182" cy="98488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200" b="1" i="1">
                <a:cs typeface="Times New Roman" panose="02020603050405020304" pitchFamily="18" charset="0"/>
              </a:rPr>
              <a:t>Approximate</a:t>
            </a:r>
          </a:p>
          <a:p>
            <a:pPr algn="ctr"/>
            <a:r>
              <a:rPr lang="en-US" sz="3200" b="1" i="1">
                <a:cs typeface="Times New Roman" panose="02020603050405020304" pitchFamily="18" charset="0"/>
              </a:rPr>
              <a:t>die outline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D578DA-CEF8-1A72-D63E-36A40766A127}"/>
              </a:ext>
            </a:extLst>
          </p:cNvPr>
          <p:cNvCxnSpPr>
            <a:cxnSpLocks/>
          </p:cNvCxnSpPr>
          <p:nvPr/>
        </p:nvCxnSpPr>
        <p:spPr>
          <a:xfrm flipH="1">
            <a:off x="4570314" y="-800100"/>
            <a:ext cx="115986" cy="98804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6F2918-A5ED-1780-EC5D-E1054204F9D7}"/>
              </a:ext>
            </a:extLst>
          </p:cNvPr>
          <p:cNvCxnSpPr/>
          <p:nvPr/>
        </p:nvCxnSpPr>
        <p:spPr>
          <a:xfrm>
            <a:off x="7778622" y="-1022350"/>
            <a:ext cx="7772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C5666B-5A86-30C3-51AE-AE45C70A9838}"/>
              </a:ext>
            </a:extLst>
          </p:cNvPr>
          <p:cNvCxnSpPr>
            <a:cxnSpLocks/>
          </p:cNvCxnSpPr>
          <p:nvPr/>
        </p:nvCxnSpPr>
        <p:spPr>
          <a:xfrm>
            <a:off x="8575675" y="-2015724"/>
            <a:ext cx="0" cy="98755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4771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F8308B-D716-A450-7EF8-CA568BEB8D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0597" y="-2015724"/>
            <a:ext cx="6414452" cy="64008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4902C7-A20E-D408-8414-0C6E5C2FE9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038"/>
          <a:stretch/>
        </p:blipFill>
        <p:spPr>
          <a:xfrm>
            <a:off x="7778622" y="-2015724"/>
            <a:ext cx="3133635" cy="31078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9536EA-684F-0720-2E64-DBC947F84E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265" r="-1" b="-541"/>
          <a:stretch/>
        </p:blipFill>
        <p:spPr>
          <a:xfrm>
            <a:off x="7778622" y="1277224"/>
            <a:ext cx="3133635" cy="31078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2AA5B3-3196-C3D2-54C6-009739C18A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166"/>
          <a:stretch/>
        </p:blipFill>
        <p:spPr>
          <a:xfrm>
            <a:off x="7778622" y="4549945"/>
            <a:ext cx="3133636" cy="31078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9A49A0-B535-84B8-A9DA-236F8F4D3FD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0989"/>
          <a:stretch/>
        </p:blipFill>
        <p:spPr>
          <a:xfrm>
            <a:off x="4494609" y="4549945"/>
            <a:ext cx="3133636" cy="31078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3A2F77-81F0-524A-53DE-444B8A5F7AB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184"/>
          <a:stretch/>
        </p:blipFill>
        <p:spPr>
          <a:xfrm>
            <a:off x="1210597" y="4549945"/>
            <a:ext cx="3133636" cy="31078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551D02-4236-FB03-C843-A0F407724004}"/>
              </a:ext>
            </a:extLst>
          </p:cNvPr>
          <p:cNvSpPr txBox="1"/>
          <p:nvPr/>
        </p:nvSpPr>
        <p:spPr>
          <a:xfrm>
            <a:off x="1692802" y="3325730"/>
            <a:ext cx="461838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800" b="1" i="1">
                <a:cs typeface="Times New Roman" panose="02020603050405020304" pitchFamily="18" charset="0"/>
              </a:rPr>
              <a:t>All package layers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042F8-A070-9DFF-0FE6-33D322A39BE8}"/>
              </a:ext>
            </a:extLst>
          </p:cNvPr>
          <p:cNvSpPr txBox="1"/>
          <p:nvPr/>
        </p:nvSpPr>
        <p:spPr>
          <a:xfrm>
            <a:off x="7903701" y="275115"/>
            <a:ext cx="24000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Package Layer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AB2DB4-21FA-9B05-5E37-0CA5D7AFE267}"/>
              </a:ext>
            </a:extLst>
          </p:cNvPr>
          <p:cNvSpPr txBox="1"/>
          <p:nvPr/>
        </p:nvSpPr>
        <p:spPr>
          <a:xfrm>
            <a:off x="7912665" y="3529303"/>
            <a:ext cx="24000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Package Layer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0CDD86-FD7E-05D6-044A-D31F4AD46776}"/>
              </a:ext>
            </a:extLst>
          </p:cNvPr>
          <p:cNvSpPr txBox="1"/>
          <p:nvPr/>
        </p:nvSpPr>
        <p:spPr>
          <a:xfrm>
            <a:off x="7963465" y="6935457"/>
            <a:ext cx="24000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Package Layer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6C563E-4CE9-DFC5-C6E5-9442E38C5C5E}"/>
              </a:ext>
            </a:extLst>
          </p:cNvPr>
          <p:cNvSpPr txBox="1"/>
          <p:nvPr/>
        </p:nvSpPr>
        <p:spPr>
          <a:xfrm>
            <a:off x="4616050" y="4626774"/>
            <a:ext cx="24000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Package Layer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4E45F1-881A-F76D-6D08-57EC7D61FEA1}"/>
              </a:ext>
            </a:extLst>
          </p:cNvPr>
          <p:cNvSpPr txBox="1"/>
          <p:nvPr/>
        </p:nvSpPr>
        <p:spPr>
          <a:xfrm>
            <a:off x="1334087" y="4569624"/>
            <a:ext cx="24000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Package Layer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EA2E5F-2871-869F-479E-4909A201E94D}"/>
              </a:ext>
            </a:extLst>
          </p:cNvPr>
          <p:cNvSpPr/>
          <p:nvPr/>
        </p:nvSpPr>
        <p:spPr>
          <a:xfrm>
            <a:off x="3576638" y="216694"/>
            <a:ext cx="1688306" cy="1985962"/>
          </a:xfrm>
          <a:prstGeom prst="rect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582CBE-F841-350C-5480-B3F52B6F146C}"/>
              </a:ext>
            </a:extLst>
          </p:cNvPr>
          <p:cNvSpPr txBox="1"/>
          <p:nvPr/>
        </p:nvSpPr>
        <p:spPr>
          <a:xfrm>
            <a:off x="3636895" y="-1729264"/>
            <a:ext cx="2211182" cy="98488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200" b="1" i="1">
                <a:cs typeface="Times New Roman" panose="02020603050405020304" pitchFamily="18" charset="0"/>
              </a:rPr>
              <a:t>Approximate</a:t>
            </a:r>
          </a:p>
          <a:p>
            <a:pPr algn="ctr"/>
            <a:r>
              <a:rPr lang="en-US" sz="3200" b="1" i="1">
                <a:cs typeface="Times New Roman" panose="02020603050405020304" pitchFamily="18" charset="0"/>
              </a:rPr>
              <a:t>die outline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D578DA-CEF8-1A72-D63E-36A40766A127}"/>
              </a:ext>
            </a:extLst>
          </p:cNvPr>
          <p:cNvCxnSpPr>
            <a:cxnSpLocks/>
          </p:cNvCxnSpPr>
          <p:nvPr/>
        </p:nvCxnSpPr>
        <p:spPr>
          <a:xfrm flipH="1">
            <a:off x="4570314" y="-800100"/>
            <a:ext cx="115986" cy="98804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6F2918-A5ED-1780-EC5D-E1054204F9D7}"/>
              </a:ext>
            </a:extLst>
          </p:cNvPr>
          <p:cNvCxnSpPr/>
          <p:nvPr/>
        </p:nvCxnSpPr>
        <p:spPr>
          <a:xfrm>
            <a:off x="7778622" y="-1022350"/>
            <a:ext cx="7772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C5666B-5A86-30C3-51AE-AE45C70A9838}"/>
              </a:ext>
            </a:extLst>
          </p:cNvPr>
          <p:cNvCxnSpPr>
            <a:cxnSpLocks/>
          </p:cNvCxnSpPr>
          <p:nvPr/>
        </p:nvCxnSpPr>
        <p:spPr>
          <a:xfrm>
            <a:off x="8575675" y="-2015724"/>
            <a:ext cx="0" cy="98755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1774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A13CAB-C776-88CA-4605-F49766963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32" y="0"/>
            <a:ext cx="6922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7335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DB2D75-86F2-B083-9378-EA1F43F0B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CB9E5D-7576-A5F8-0507-CE2F9729F958}"/>
              </a:ext>
            </a:extLst>
          </p:cNvPr>
          <p:cNvSpPr txBox="1"/>
          <p:nvPr/>
        </p:nvSpPr>
        <p:spPr>
          <a:xfrm>
            <a:off x="0" y="0"/>
            <a:ext cx="82173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file://wsl.localhost/Ubuntu/home/boyne/autorouter/356n_25mmX25mm_6L_T1024_costZones_diffPairs_relaxedBreakOut_PNswappable_20umRes--c7g.4xlarge--5Jul2024/iteration0338.html</a:t>
            </a:r>
          </a:p>
        </p:txBody>
      </p:sp>
    </p:spTree>
    <p:extLst>
      <p:ext uri="{BB962C8B-B14F-4D97-AF65-F5344CB8AC3E}">
        <p14:creationId xmlns:p14="http://schemas.microsoft.com/office/powerpoint/2010/main" val="3724757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126458-70F1-683C-09C3-875F156EC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18"/>
            <a:ext cx="12192000" cy="654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245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0572"/>
            <a:ext cx="9144000" cy="5137840"/>
          </a:xfrm>
        </p:spPr>
        <p:txBody>
          <a:bodyPr>
            <a:normAutofit/>
          </a:bodyPr>
          <a:lstStyle/>
          <a:p>
            <a:r>
              <a:rPr lang="en-US" sz="8000" b="1"/>
              <a:t>Results:</a:t>
            </a:r>
            <a:br>
              <a:rPr lang="en-US" sz="8000" b="1"/>
            </a:br>
            <a:br>
              <a:rPr lang="en-US" sz="8000" b="1"/>
            </a:br>
            <a:r>
              <a:rPr lang="en-US" sz="8000" b="1"/>
              <a:t>Package &amp; PCB Routing</a:t>
            </a:r>
          </a:p>
        </p:txBody>
      </p:sp>
    </p:spTree>
    <p:extLst>
      <p:ext uri="{BB962C8B-B14F-4D97-AF65-F5344CB8AC3E}">
        <p14:creationId xmlns:p14="http://schemas.microsoft.com/office/powerpoint/2010/main" val="18933062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640263-927A-0D3C-4ED1-292AD3EF5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69" r="56429"/>
          <a:stretch/>
        </p:blipFill>
        <p:spPr>
          <a:xfrm>
            <a:off x="783771" y="1190171"/>
            <a:ext cx="5312229" cy="52904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C8BDA4-BFF6-23AA-3D9B-04AA576E27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69" r="56429"/>
          <a:stretch/>
        </p:blipFill>
        <p:spPr>
          <a:xfrm>
            <a:off x="6096000" y="1190171"/>
            <a:ext cx="5312229" cy="5290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BA5FFC-5117-31F3-01B7-BE573DEDCA09}"/>
              </a:ext>
            </a:extLst>
          </p:cNvPr>
          <p:cNvSpPr txBox="1"/>
          <p:nvPr/>
        </p:nvSpPr>
        <p:spPr>
          <a:xfrm>
            <a:off x="2425700" y="3135867"/>
            <a:ext cx="2161233" cy="1200329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No extra</a:t>
            </a:r>
          </a:p>
          <a:p>
            <a:pPr algn="ctr"/>
            <a:r>
              <a:rPr lang="en-US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waypoints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971843-3C4C-702F-A598-C4778B2827B7}"/>
              </a:ext>
            </a:extLst>
          </p:cNvPr>
          <p:cNvSpPr txBox="1"/>
          <p:nvPr/>
        </p:nvSpPr>
        <p:spPr>
          <a:xfrm>
            <a:off x="7734300" y="2792966"/>
            <a:ext cx="2161233" cy="1754326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Extra</a:t>
            </a:r>
          </a:p>
          <a:p>
            <a:pPr algn="ctr"/>
            <a:r>
              <a:rPr lang="en-US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waypoints</a:t>
            </a:r>
          </a:p>
          <a:p>
            <a:pPr algn="ctr"/>
            <a:r>
              <a:rPr lang="en-US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added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CF2D05-6587-A765-9E1B-22358415ACC5}"/>
              </a:ext>
            </a:extLst>
          </p:cNvPr>
          <p:cNvSpPr txBox="1"/>
          <p:nvPr/>
        </p:nvSpPr>
        <p:spPr>
          <a:xfrm>
            <a:off x="847271" y="5718770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ln w="6350">
                  <a:solidFill>
                    <a:schemeClr val="bg1"/>
                  </a:solidFill>
                </a:ln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73ADC3-BCA0-823F-1D7E-91EA827E1A8C}"/>
              </a:ext>
            </a:extLst>
          </p:cNvPr>
          <p:cNvSpPr txBox="1"/>
          <p:nvPr/>
        </p:nvSpPr>
        <p:spPr>
          <a:xfrm>
            <a:off x="6147343" y="5715140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ln w="6350">
                  <a:solidFill>
                    <a:schemeClr val="bg1"/>
                  </a:solidFill>
                </a:ln>
                <a:cs typeface="Times New Roman" panose="02020603050405020304" pitchFamily="18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11455595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908EB8-C7EF-CF13-1FDD-471FBDC714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" t="17877" r="56094" b="1164"/>
          <a:stretch/>
        </p:blipFill>
        <p:spPr>
          <a:xfrm>
            <a:off x="781050" y="466725"/>
            <a:ext cx="5314950" cy="53054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A07508-C6C8-4AA0-68E3-8AB140EDC88C}"/>
              </a:ext>
            </a:extLst>
          </p:cNvPr>
          <p:cNvSpPr txBox="1"/>
          <p:nvPr/>
        </p:nvSpPr>
        <p:spPr>
          <a:xfrm>
            <a:off x="0" y="0"/>
            <a:ext cx="85827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file://wsl.localhost/Ubuntu/home/boyne/autorouter/356n_25mmX25mm_8L_T1024_costZones_diffPairs_relaxedBreakOut_extraBGAholes_perimPCB_terms--c7g.8xlarge--6Jul2024/iteration0964.html</a:t>
            </a:r>
          </a:p>
        </p:txBody>
      </p:sp>
    </p:spTree>
    <p:extLst>
      <p:ext uri="{BB962C8B-B14F-4D97-AF65-F5344CB8AC3E}">
        <p14:creationId xmlns:p14="http://schemas.microsoft.com/office/powerpoint/2010/main" val="20838213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908EB8-C7EF-CF13-1FDD-471FBDC714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050" y="466725"/>
            <a:ext cx="2963636" cy="2958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61B394-E81E-52BE-F172-DBA650BCDA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1089" y="466725"/>
            <a:ext cx="2963627" cy="2958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95B881-4B33-DE98-AF01-28AFB42A3A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8843" y="3491594"/>
            <a:ext cx="2963628" cy="2955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56213B-0441-FE61-44AE-49B6C16321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050" y="3491594"/>
            <a:ext cx="2952855" cy="29556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B364C9-4873-7740-A234-ECE0CF88F3A3}"/>
              </a:ext>
            </a:extLst>
          </p:cNvPr>
          <p:cNvSpPr txBox="1"/>
          <p:nvPr/>
        </p:nvSpPr>
        <p:spPr>
          <a:xfrm>
            <a:off x="807826" y="114991"/>
            <a:ext cx="1481175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a. All layers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1C59CF-6CF0-AA90-40C5-608C63ABEE48}"/>
              </a:ext>
            </a:extLst>
          </p:cNvPr>
          <p:cNvSpPr txBox="1"/>
          <p:nvPr/>
        </p:nvSpPr>
        <p:spPr>
          <a:xfrm>
            <a:off x="3811089" y="135493"/>
            <a:ext cx="1744067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b. PCB layer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557FE7-16F1-CE73-D46B-EC0BB414168A}"/>
              </a:ext>
            </a:extLst>
          </p:cNvPr>
          <p:cNvSpPr txBox="1"/>
          <p:nvPr/>
        </p:nvSpPr>
        <p:spPr>
          <a:xfrm>
            <a:off x="4284505" y="4784766"/>
            <a:ext cx="1708801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c. PCB layer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B20292-D395-0195-B67D-CDCCD44CD2A4}"/>
              </a:ext>
            </a:extLst>
          </p:cNvPr>
          <p:cNvSpPr txBox="1"/>
          <p:nvPr/>
        </p:nvSpPr>
        <p:spPr>
          <a:xfrm>
            <a:off x="1779040" y="4784766"/>
            <a:ext cx="1744067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d. PCB layer 3</a:t>
            </a:r>
          </a:p>
        </p:txBody>
      </p:sp>
    </p:spTree>
    <p:extLst>
      <p:ext uri="{BB962C8B-B14F-4D97-AF65-F5344CB8AC3E}">
        <p14:creationId xmlns:p14="http://schemas.microsoft.com/office/powerpoint/2010/main" val="4210323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908EB8-C7EF-CF13-1FDD-471FBDC714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050" y="466725"/>
            <a:ext cx="2963636" cy="2958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61B394-E81E-52BE-F172-DBA650BCDA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1089" y="466725"/>
            <a:ext cx="2963627" cy="2958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95B881-4B33-DE98-AF01-28AFB42A3A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8843" y="3491594"/>
            <a:ext cx="2963628" cy="2955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56213B-0441-FE61-44AE-49B6C16321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050" y="3491594"/>
            <a:ext cx="2952855" cy="29556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B364C9-4873-7740-A234-ECE0CF88F3A3}"/>
              </a:ext>
            </a:extLst>
          </p:cNvPr>
          <p:cNvSpPr txBox="1"/>
          <p:nvPr/>
        </p:nvSpPr>
        <p:spPr>
          <a:xfrm>
            <a:off x="807826" y="114991"/>
            <a:ext cx="2799677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Package &amp; PCB Layers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1C59CF-6CF0-AA90-40C5-608C63ABEE48}"/>
              </a:ext>
            </a:extLst>
          </p:cNvPr>
          <p:cNvSpPr txBox="1"/>
          <p:nvPr/>
        </p:nvSpPr>
        <p:spPr>
          <a:xfrm>
            <a:off x="4564916" y="115682"/>
            <a:ext cx="1431482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PCB layer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557FE7-16F1-CE73-D46B-EC0BB414168A}"/>
              </a:ext>
            </a:extLst>
          </p:cNvPr>
          <p:cNvSpPr txBox="1"/>
          <p:nvPr/>
        </p:nvSpPr>
        <p:spPr>
          <a:xfrm>
            <a:off x="4577161" y="4784766"/>
            <a:ext cx="1431482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PCB layer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B20292-D395-0195-B67D-CDCCD44CD2A4}"/>
              </a:ext>
            </a:extLst>
          </p:cNvPr>
          <p:cNvSpPr txBox="1"/>
          <p:nvPr/>
        </p:nvSpPr>
        <p:spPr>
          <a:xfrm>
            <a:off x="1779040" y="4784766"/>
            <a:ext cx="1431482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PCB layer 3</a:t>
            </a:r>
          </a:p>
        </p:txBody>
      </p:sp>
    </p:spTree>
    <p:extLst>
      <p:ext uri="{BB962C8B-B14F-4D97-AF65-F5344CB8AC3E}">
        <p14:creationId xmlns:p14="http://schemas.microsoft.com/office/powerpoint/2010/main" val="13118288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0176C4-4D6B-6E3F-6B44-75859C153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301" y="216129"/>
            <a:ext cx="6151397" cy="64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607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F7C2E8-52C4-7C40-A123-B29857BF29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" t="17732" r="56094" b="1163"/>
          <a:stretch/>
        </p:blipFill>
        <p:spPr>
          <a:xfrm>
            <a:off x="381000" y="1314450"/>
            <a:ext cx="531495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412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22635A-FDEB-A6A6-C7B0-C4AB7EA7FE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" t="18023" r="56094" b="872"/>
          <a:stretch/>
        </p:blipFill>
        <p:spPr>
          <a:xfrm>
            <a:off x="209549" y="1333500"/>
            <a:ext cx="532447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945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85801C-F7F5-C4C9-875F-A8EAD95A83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" t="18023" r="56094" b="944"/>
          <a:stretch/>
        </p:blipFill>
        <p:spPr>
          <a:xfrm>
            <a:off x="2647949" y="781050"/>
            <a:ext cx="5324475" cy="531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087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BD5979-9193-340B-DCE2-BFAB510D4D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" t="17829" r="56146" b="823"/>
          <a:stretch/>
        </p:blipFill>
        <p:spPr>
          <a:xfrm>
            <a:off x="3132463" y="393699"/>
            <a:ext cx="5325737" cy="533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90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Routing Layers and Boundaries</a:t>
            </a:r>
          </a:p>
        </p:txBody>
      </p:sp>
    </p:spTree>
    <p:extLst>
      <p:ext uri="{BB962C8B-B14F-4D97-AF65-F5344CB8AC3E}">
        <p14:creationId xmlns:p14="http://schemas.microsoft.com/office/powerpoint/2010/main" val="28944975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6830" y="641445"/>
            <a:ext cx="9144000" cy="4817659"/>
          </a:xfrm>
        </p:spPr>
        <p:txBody>
          <a:bodyPr>
            <a:normAutofit/>
          </a:bodyPr>
          <a:lstStyle/>
          <a:p>
            <a:r>
              <a:rPr lang="en-US" sz="8000" b="1"/>
              <a:t>Results:</a:t>
            </a:r>
            <a:br>
              <a:rPr lang="en-US" sz="8000" b="1"/>
            </a:br>
            <a:br>
              <a:rPr lang="en-US" sz="8000" b="1"/>
            </a:br>
            <a:r>
              <a:rPr lang="en-US" sz="8000" b="1"/>
              <a:t>Die, Package and PCB Routing</a:t>
            </a:r>
          </a:p>
        </p:txBody>
      </p:sp>
    </p:spTree>
    <p:extLst>
      <p:ext uri="{BB962C8B-B14F-4D97-AF65-F5344CB8AC3E}">
        <p14:creationId xmlns:p14="http://schemas.microsoft.com/office/powerpoint/2010/main" val="17120739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516F85-4D7D-BD8C-145D-0DC29F071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5816F2-DA81-79D0-C80A-9AF30D296116}"/>
              </a:ext>
            </a:extLst>
          </p:cNvPr>
          <p:cNvSpPr txBox="1"/>
          <p:nvPr/>
        </p:nvSpPr>
        <p:spPr>
          <a:xfrm>
            <a:off x="0" y="0"/>
            <a:ext cx="86324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file://wsl.localhost/Ubuntu/home/boyne/autorouter/356n_25mmX25mm_10L_T1024_costZones_diffPairs_dieTerms_extraC4andBGAholes_perimPCB_terms--c7g.16xlarge--8Jul2024/iteration0919.html</a:t>
            </a:r>
          </a:p>
        </p:txBody>
      </p:sp>
    </p:spTree>
    <p:extLst>
      <p:ext uri="{BB962C8B-B14F-4D97-AF65-F5344CB8AC3E}">
        <p14:creationId xmlns:p14="http://schemas.microsoft.com/office/powerpoint/2010/main" val="5042595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37E830-73A1-347B-5CC4-B087264031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" t="17409" r="55964" b="1664"/>
          <a:stretch/>
        </p:blipFill>
        <p:spPr>
          <a:xfrm>
            <a:off x="2641599" y="722811"/>
            <a:ext cx="5339805" cy="530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7729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966C71-880B-6987-5199-6A7D13F0F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584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41A22A-6D4E-B2DE-C229-099154E67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23750" t="16085" r="42292" b="8333"/>
          <a:stretch/>
        </p:blipFill>
        <p:spPr>
          <a:xfrm>
            <a:off x="2895600" y="1206500"/>
            <a:ext cx="41402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823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red and green lines&#10;&#10;Description automatically generated">
            <a:extLst>
              <a:ext uri="{FF2B5EF4-FFF2-40B4-BE49-F238E27FC236}">
                <a16:creationId xmlns:a16="http://schemas.microsoft.com/office/drawing/2014/main" id="{794F8EA4-7B51-0FC3-7222-4789F383F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000" y="-431800"/>
            <a:ext cx="6858000" cy="6858000"/>
          </a:xfrm>
          <a:prstGeom prst="rect">
            <a:avLst/>
          </a:prstGeom>
        </p:spPr>
      </p:pic>
      <p:pic>
        <p:nvPicPr>
          <p:cNvPr id="5" name="Picture 4" descr="A black background with red dots&#10;&#10;Description automatically generated">
            <a:extLst>
              <a:ext uri="{FF2B5EF4-FFF2-40B4-BE49-F238E27FC236}">
                <a16:creationId xmlns:a16="http://schemas.microsoft.com/office/drawing/2014/main" id="{BEDBB3A7-9D12-E9B6-2E59-E94320B38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57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535857B3-5785-735A-2A7E-A54B0905D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0"/>
            <a:ext cx="6858000" cy="6858000"/>
          </a:xfrm>
          <a:prstGeom prst="rect">
            <a:avLst/>
          </a:prstGeom>
        </p:spPr>
      </p:pic>
      <p:pic>
        <p:nvPicPr>
          <p:cNvPr id="5" name="Picture 4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2CE65BF2-B7D3-B409-8A48-AA3C29F5B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0310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0FB11E-D296-2EF7-ADE0-B1F9309E2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400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B9DA31C8-3DAD-559E-DB01-D4085AA2C3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50196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8" t="33905" r="36302" b="34095"/>
          <a:stretch/>
        </p:blipFill>
        <p:spPr>
          <a:xfrm>
            <a:off x="3586163" y="2400776"/>
            <a:ext cx="1873625" cy="2194560"/>
          </a:xfrm>
          <a:prstGeom prst="rect">
            <a:avLst/>
          </a:prstGeom>
        </p:spPr>
      </p:pic>
      <p:pic>
        <p:nvPicPr>
          <p:cNvPr id="2" name="Picture 1" descr="A black background with red and green lines&#10;&#10;Description automatically generated">
            <a:extLst>
              <a:ext uri="{FF2B5EF4-FFF2-40B4-BE49-F238E27FC236}">
                <a16:creationId xmlns:a16="http://schemas.microsoft.com/office/drawing/2014/main" id="{B78B5455-7BDB-753E-2E78-AF7C2407CB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8" t="33905" r="36302" b="34095"/>
          <a:stretch/>
        </p:blipFill>
        <p:spPr>
          <a:xfrm>
            <a:off x="3586163" y="2400776"/>
            <a:ext cx="1873625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825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red and green lines&#10;&#10;Description automatically generated">
            <a:extLst>
              <a:ext uri="{FF2B5EF4-FFF2-40B4-BE49-F238E27FC236}">
                <a16:creationId xmlns:a16="http://schemas.microsoft.com/office/drawing/2014/main" id="{C7E4DDB7-83B1-05B8-DB60-23701605D9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1" t="34416" r="36885" b="56483"/>
          <a:stretch/>
        </p:blipFill>
        <p:spPr>
          <a:xfrm>
            <a:off x="4557059" y="316752"/>
            <a:ext cx="4052047" cy="3219768"/>
          </a:xfrm>
          <a:prstGeom prst="rect">
            <a:avLst/>
          </a:prstGeom>
        </p:spPr>
      </p:pic>
      <p:pic>
        <p:nvPicPr>
          <p:cNvPr id="2" name="Picture 1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34545B63-A530-C14C-B636-607CA4E3B0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>
                  <a:alpha val="50196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1" t="34416" r="36885" b="56483"/>
          <a:stretch/>
        </p:blipFill>
        <p:spPr>
          <a:xfrm>
            <a:off x="4557059" y="316752"/>
            <a:ext cx="4052047" cy="321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3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5716242-C989-473B-CD85-73947B87ED5D}"/>
              </a:ext>
            </a:extLst>
          </p:cNvPr>
          <p:cNvCxnSpPr>
            <a:cxnSpLocks/>
          </p:cNvCxnSpPr>
          <p:nvPr/>
        </p:nvCxnSpPr>
        <p:spPr>
          <a:xfrm flipH="1" flipV="1">
            <a:off x="2033764" y="861104"/>
            <a:ext cx="0" cy="36576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40FA6FB-D4AA-0604-88AE-CE988580CDEF}"/>
              </a:ext>
            </a:extLst>
          </p:cNvPr>
          <p:cNvCxnSpPr>
            <a:cxnSpLocks/>
          </p:cNvCxnSpPr>
          <p:nvPr/>
        </p:nvCxnSpPr>
        <p:spPr>
          <a:xfrm>
            <a:off x="2033764" y="1229835"/>
            <a:ext cx="365760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C1B557-CC56-2C73-6413-0C7AA6DBA9FF}"/>
              </a:ext>
            </a:extLst>
          </p:cNvPr>
          <p:cNvSpPr txBox="1"/>
          <p:nvPr/>
        </p:nvSpPr>
        <p:spPr>
          <a:xfrm>
            <a:off x="2370161" y="1143591"/>
            <a:ext cx="115416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82A63EB-63E6-AB77-2CED-7B20D3AEF165}"/>
              </a:ext>
            </a:extLst>
          </p:cNvPr>
          <p:cNvSpPr txBox="1"/>
          <p:nvPr/>
        </p:nvSpPr>
        <p:spPr>
          <a:xfrm>
            <a:off x="1964787" y="611234"/>
            <a:ext cx="102592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E54112E4-D1D2-D5A7-237A-5903AE13FC2F}"/>
              </a:ext>
            </a:extLst>
          </p:cNvPr>
          <p:cNvGrpSpPr/>
          <p:nvPr/>
        </p:nvGrpSpPr>
        <p:grpSpPr>
          <a:xfrm>
            <a:off x="632682" y="3623878"/>
            <a:ext cx="10858612" cy="3094083"/>
            <a:chOff x="632682" y="3623878"/>
            <a:chExt cx="10858612" cy="3094083"/>
          </a:xfrm>
        </p:grpSpPr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8E569FD1-4860-1197-3DA1-082A4CF31F5C}"/>
                </a:ext>
              </a:extLst>
            </p:cNvPr>
            <p:cNvSpPr/>
            <p:nvPr/>
          </p:nvSpPr>
          <p:spPr>
            <a:xfrm>
              <a:off x="893398" y="4642418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Cube 1">
              <a:extLst>
                <a:ext uri="{FF2B5EF4-FFF2-40B4-BE49-F238E27FC236}">
                  <a16:creationId xmlns:a16="http://schemas.microsoft.com/office/drawing/2014/main" id="{9432CF0E-E4B9-F0D3-6B8F-9854EC1C2A79}"/>
                </a:ext>
              </a:extLst>
            </p:cNvPr>
            <p:cNvSpPr/>
            <p:nvPr/>
          </p:nvSpPr>
          <p:spPr>
            <a:xfrm>
              <a:off x="893398" y="4119904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ube 3">
              <a:extLst>
                <a:ext uri="{FF2B5EF4-FFF2-40B4-BE49-F238E27FC236}">
                  <a16:creationId xmlns:a16="http://schemas.microsoft.com/office/drawing/2014/main" id="{071F5991-04EA-8ADF-E4C4-A8A5E266C937}"/>
                </a:ext>
              </a:extLst>
            </p:cNvPr>
            <p:cNvSpPr/>
            <p:nvPr/>
          </p:nvSpPr>
          <p:spPr>
            <a:xfrm>
              <a:off x="1882909" y="4456454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A5AC718C-5C04-DDF6-E5A5-8DB569417C10}"/>
                </a:ext>
              </a:extLst>
            </p:cNvPr>
            <p:cNvSpPr/>
            <p:nvPr/>
          </p:nvSpPr>
          <p:spPr>
            <a:xfrm>
              <a:off x="6901224" y="4456454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36C58A2-FCE7-FAF7-D556-2F703F6A14AF}"/>
                </a:ext>
              </a:extLst>
            </p:cNvPr>
            <p:cNvSpPr/>
            <p:nvPr/>
          </p:nvSpPr>
          <p:spPr>
            <a:xfrm>
              <a:off x="8838517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AB9792E-3C92-B811-88C1-566E4A6BF1C1}"/>
                </a:ext>
              </a:extLst>
            </p:cNvPr>
            <p:cNvSpPr/>
            <p:nvPr/>
          </p:nvSpPr>
          <p:spPr>
            <a:xfrm>
              <a:off x="5795895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A2355E-99AB-BA0D-C2F5-185A79922DCE}"/>
                </a:ext>
              </a:extLst>
            </p:cNvPr>
            <p:cNvSpPr/>
            <p:nvPr/>
          </p:nvSpPr>
          <p:spPr>
            <a:xfrm rot="10800000">
              <a:off x="2995139" y="4456953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D58C1C0-BC1B-68A2-73BF-45D2BAD75197}"/>
                </a:ext>
              </a:extLst>
            </p:cNvPr>
            <p:cNvSpPr/>
            <p:nvPr/>
          </p:nvSpPr>
          <p:spPr>
            <a:xfrm rot="10800000">
              <a:off x="8015226" y="4456954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11C860D-8870-15D4-583B-DF656B5B5010}"/>
                </a:ext>
              </a:extLst>
            </p:cNvPr>
            <p:cNvSpPr/>
            <p:nvPr/>
          </p:nvSpPr>
          <p:spPr>
            <a:xfrm rot="16200000">
              <a:off x="7116362" y="4354149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4AE1DC6-F203-6D5D-37AB-87E841B05B03}"/>
                </a:ext>
              </a:extLst>
            </p:cNvPr>
            <p:cNvSpPr/>
            <p:nvPr/>
          </p:nvSpPr>
          <p:spPr>
            <a:xfrm rot="16200000">
              <a:off x="10142119" y="43547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B704E20-ED8E-6D02-2316-6B54060B81DF}"/>
                </a:ext>
              </a:extLst>
            </p:cNvPr>
            <p:cNvSpPr/>
            <p:nvPr/>
          </p:nvSpPr>
          <p:spPr>
            <a:xfrm rot="5400000">
              <a:off x="1987390" y="544829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88C8015-6E4F-E2EF-8875-596F7264354B}"/>
                </a:ext>
              </a:extLst>
            </p:cNvPr>
            <p:cNvSpPr/>
            <p:nvPr/>
          </p:nvSpPr>
          <p:spPr>
            <a:xfrm rot="5400000">
              <a:off x="7000513" y="544962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7FF8B577-63A8-2AAD-EDFB-DB0CE22A6739}"/>
                </a:ext>
              </a:extLst>
            </p:cNvPr>
            <p:cNvSpPr/>
            <p:nvPr/>
          </p:nvSpPr>
          <p:spPr>
            <a:xfrm>
              <a:off x="1882909" y="4144398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F186F929-DF30-3BA3-33B2-5CE38D94D666}"/>
                </a:ext>
              </a:extLst>
            </p:cNvPr>
            <p:cNvSpPr/>
            <p:nvPr/>
          </p:nvSpPr>
          <p:spPr>
            <a:xfrm>
              <a:off x="2720564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6C4F1C5-C163-40A7-0FF2-C7581C35ED43}"/>
                </a:ext>
              </a:extLst>
            </p:cNvPr>
            <p:cNvSpPr/>
            <p:nvPr/>
          </p:nvSpPr>
          <p:spPr>
            <a:xfrm rot="10800000">
              <a:off x="2995143" y="4142625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1A39445-20E7-BF08-8BC5-6F45BCDFDDD5}"/>
                </a:ext>
              </a:extLst>
            </p:cNvPr>
            <p:cNvSpPr/>
            <p:nvPr/>
          </p:nvSpPr>
          <p:spPr>
            <a:xfrm>
              <a:off x="5795895" y="5248308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C49AD98-073C-6BA7-DC6F-6E5A572CC881}"/>
                </a:ext>
              </a:extLst>
            </p:cNvPr>
            <p:cNvSpPr/>
            <p:nvPr/>
          </p:nvSpPr>
          <p:spPr>
            <a:xfrm rot="16200000">
              <a:off x="7109553" y="4048545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517C61F-6668-7CA9-8847-51B47AAD0749}"/>
                </a:ext>
              </a:extLst>
            </p:cNvPr>
            <p:cNvSpPr/>
            <p:nvPr/>
          </p:nvSpPr>
          <p:spPr>
            <a:xfrm rot="5400000">
              <a:off x="1987390" y="51358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4E35B3C7-4F3C-8B7A-7606-77C7DD58B27B}"/>
                </a:ext>
              </a:extLst>
            </p:cNvPr>
            <p:cNvSpPr/>
            <p:nvPr/>
          </p:nvSpPr>
          <p:spPr>
            <a:xfrm>
              <a:off x="4704939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ube 10">
              <a:extLst>
                <a:ext uri="{FF2B5EF4-FFF2-40B4-BE49-F238E27FC236}">
                  <a16:creationId xmlns:a16="http://schemas.microsoft.com/office/drawing/2014/main" id="{10EF0B0C-56A0-97EE-1AB2-ECEBEB9EF361}"/>
                </a:ext>
              </a:extLst>
            </p:cNvPr>
            <p:cNvSpPr/>
            <p:nvPr/>
          </p:nvSpPr>
          <p:spPr>
            <a:xfrm>
              <a:off x="6901224" y="4144398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ube 11">
              <a:extLst>
                <a:ext uri="{FF2B5EF4-FFF2-40B4-BE49-F238E27FC236}">
                  <a16:creationId xmlns:a16="http://schemas.microsoft.com/office/drawing/2014/main" id="{154119BC-4BCA-DEC4-7E8F-D7E73F1989BE}"/>
                </a:ext>
              </a:extLst>
            </p:cNvPr>
            <p:cNvSpPr/>
            <p:nvPr/>
          </p:nvSpPr>
          <p:spPr>
            <a:xfrm>
              <a:off x="7831328" y="4499996"/>
              <a:ext cx="1601833" cy="551543"/>
            </a:xfrm>
            <a:prstGeom prst="cube">
              <a:avLst>
                <a:gd name="adj" fmla="val 88669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A3FA47-563C-490C-D01D-09B15D2B0BE1}"/>
                </a:ext>
              </a:extLst>
            </p:cNvPr>
            <p:cNvSpPr/>
            <p:nvPr/>
          </p:nvSpPr>
          <p:spPr>
            <a:xfrm rot="10800000">
              <a:off x="8017611" y="4142626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F107DBB-1094-23CB-8514-143F02BF81BB}"/>
                </a:ext>
              </a:extLst>
            </p:cNvPr>
            <p:cNvSpPr/>
            <p:nvPr/>
          </p:nvSpPr>
          <p:spPr>
            <a:xfrm>
              <a:off x="8838517" y="5258116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C47454C-2EBD-7879-C427-5C8B28A3A5A8}"/>
                </a:ext>
              </a:extLst>
            </p:cNvPr>
            <p:cNvSpPr/>
            <p:nvPr/>
          </p:nvSpPr>
          <p:spPr>
            <a:xfrm rot="16200000">
              <a:off x="10135310" y="404910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1AB09B0-7145-54F1-2B93-D3D6DEDDFBF9}"/>
                </a:ext>
              </a:extLst>
            </p:cNvPr>
            <p:cNvSpPr/>
            <p:nvPr/>
          </p:nvSpPr>
          <p:spPr>
            <a:xfrm rot="5400000">
              <a:off x="7000513" y="5137134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ube 12">
              <a:extLst>
                <a:ext uri="{FF2B5EF4-FFF2-40B4-BE49-F238E27FC236}">
                  <a16:creationId xmlns:a16="http://schemas.microsoft.com/office/drawing/2014/main" id="{FA168C87-194E-97DF-0AB1-0EEE8D8D55F9}"/>
                </a:ext>
              </a:extLst>
            </p:cNvPr>
            <p:cNvSpPr/>
            <p:nvPr/>
          </p:nvSpPr>
          <p:spPr>
            <a:xfrm>
              <a:off x="893398" y="3623878"/>
              <a:ext cx="10597896" cy="3090456"/>
            </a:xfrm>
            <a:prstGeom prst="cube">
              <a:avLst>
                <a:gd name="adj" fmla="val 64097"/>
              </a:avLst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CBFE071-F428-C7BF-B319-522AA59CC66B}"/>
                </a:ext>
              </a:extLst>
            </p:cNvPr>
            <p:cNvCxnSpPr/>
            <p:nvPr/>
          </p:nvCxnSpPr>
          <p:spPr>
            <a:xfrm>
              <a:off x="869066" y="5604832"/>
              <a:ext cx="91440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82A103A-01C7-059F-7AFA-081150D97B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296" y="5045484"/>
              <a:ext cx="559594" cy="56435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E3C1A3F-9234-0F0A-97CC-4BC75780124C}"/>
                </a:ext>
              </a:extLst>
            </p:cNvPr>
            <p:cNvCxnSpPr>
              <a:cxnSpLocks/>
            </p:cNvCxnSpPr>
            <p:nvPr/>
          </p:nvCxnSpPr>
          <p:spPr>
            <a:xfrm>
              <a:off x="890495" y="5588165"/>
              <a:ext cx="0" cy="93844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FF0DA11-B3EB-867C-E64A-D4FF50E49BA3}"/>
                </a:ext>
              </a:extLst>
            </p:cNvPr>
            <p:cNvSpPr txBox="1"/>
            <p:nvPr/>
          </p:nvSpPr>
          <p:spPr>
            <a:xfrm>
              <a:off x="1364721" y="5522102"/>
              <a:ext cx="153888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4580AB-8262-E02B-2976-B9A2391CC93E}"/>
                </a:ext>
              </a:extLst>
            </p:cNvPr>
            <p:cNvSpPr txBox="1"/>
            <p:nvPr/>
          </p:nvSpPr>
          <p:spPr>
            <a:xfrm>
              <a:off x="1467851" y="4928834"/>
              <a:ext cx="13625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94509F-863F-A24F-DB7C-55E37722C27B}"/>
                </a:ext>
              </a:extLst>
            </p:cNvPr>
            <p:cNvSpPr txBox="1"/>
            <p:nvPr/>
          </p:nvSpPr>
          <p:spPr>
            <a:xfrm>
              <a:off x="632682" y="5882469"/>
              <a:ext cx="12022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55" name="Parallelogram 54">
              <a:extLst>
                <a:ext uri="{FF2B5EF4-FFF2-40B4-BE49-F238E27FC236}">
                  <a16:creationId xmlns:a16="http://schemas.microsoft.com/office/drawing/2014/main" id="{54575A09-F3D8-4F3D-FD2E-2DE0D66881AF}"/>
                </a:ext>
              </a:extLst>
            </p:cNvPr>
            <p:cNvSpPr/>
            <p:nvPr/>
          </p:nvSpPr>
          <p:spPr>
            <a:xfrm>
              <a:off x="5904494" y="5929440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Parallelogram 55">
              <a:extLst>
                <a:ext uri="{FF2B5EF4-FFF2-40B4-BE49-F238E27FC236}">
                  <a16:creationId xmlns:a16="http://schemas.microsoft.com/office/drawing/2014/main" id="{6C0E9D85-4E08-4650-23DD-A9F97C333079}"/>
                </a:ext>
              </a:extLst>
            </p:cNvPr>
            <p:cNvSpPr/>
            <p:nvPr/>
          </p:nvSpPr>
          <p:spPr>
            <a:xfrm>
              <a:off x="5904494" y="6454277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6F5044D1-CEE9-0A55-8AE1-62C309D30B65}"/>
                </a:ext>
              </a:extLst>
            </p:cNvPr>
            <p:cNvSpPr txBox="1"/>
            <p:nvPr/>
          </p:nvSpPr>
          <p:spPr>
            <a:xfrm rot="2356511">
              <a:off x="3217074" y="4295303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#1</a:t>
              </a:r>
            </a:p>
          </p:txBody>
        </p:sp>
        <p:sp>
          <p:nvSpPr>
            <p:cNvPr id="522" name="TextBox 521">
              <a:extLst>
                <a:ext uri="{FF2B5EF4-FFF2-40B4-BE49-F238E27FC236}">
                  <a16:creationId xmlns:a16="http://schemas.microsoft.com/office/drawing/2014/main" id="{70C1BF0F-1826-30C0-CD64-1C6759D4A323}"/>
                </a:ext>
              </a:extLst>
            </p:cNvPr>
            <p:cNvSpPr txBox="1"/>
            <p:nvPr/>
          </p:nvSpPr>
          <p:spPr>
            <a:xfrm rot="2356511">
              <a:off x="5245985" y="4249451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#2</a:t>
              </a:r>
            </a:p>
          </p:txBody>
        </p:sp>
        <p:sp>
          <p:nvSpPr>
            <p:cNvPr id="523" name="TextBox 522">
              <a:extLst>
                <a:ext uri="{FF2B5EF4-FFF2-40B4-BE49-F238E27FC236}">
                  <a16:creationId xmlns:a16="http://schemas.microsoft.com/office/drawing/2014/main" id="{782A0001-18E4-E3DB-0690-DC22E07D25CD}"/>
                </a:ext>
              </a:extLst>
            </p:cNvPr>
            <p:cNvSpPr txBox="1"/>
            <p:nvPr/>
          </p:nvSpPr>
          <p:spPr>
            <a:xfrm rot="2356511">
              <a:off x="8326450" y="4243668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#3</a:t>
              </a:r>
            </a:p>
          </p:txBody>
        </p:sp>
        <p:sp>
          <p:nvSpPr>
            <p:cNvPr id="524" name="TextBox 523">
              <a:extLst>
                <a:ext uri="{FF2B5EF4-FFF2-40B4-BE49-F238E27FC236}">
                  <a16:creationId xmlns:a16="http://schemas.microsoft.com/office/drawing/2014/main" id="{C9FABC5C-E502-486D-98C9-1171C318CD4A}"/>
                </a:ext>
              </a:extLst>
            </p:cNvPr>
            <p:cNvSpPr txBox="1"/>
            <p:nvPr/>
          </p:nvSpPr>
          <p:spPr>
            <a:xfrm rot="2323216">
              <a:off x="3281091" y="5019805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Package #1</a:t>
              </a:r>
            </a:p>
          </p:txBody>
        </p:sp>
        <p:sp>
          <p:nvSpPr>
            <p:cNvPr id="525" name="TextBox 524">
              <a:extLst>
                <a:ext uri="{FF2B5EF4-FFF2-40B4-BE49-F238E27FC236}">
                  <a16:creationId xmlns:a16="http://schemas.microsoft.com/office/drawing/2014/main" id="{668F1486-F765-DEC9-0504-8AC9639BDC8F}"/>
                </a:ext>
              </a:extLst>
            </p:cNvPr>
            <p:cNvSpPr txBox="1"/>
            <p:nvPr/>
          </p:nvSpPr>
          <p:spPr>
            <a:xfrm rot="2226736">
              <a:off x="7217520" y="5005984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r"/>
              <a:r>
                <a:rPr lang="en-US" sz="3200"/>
                <a:t>Package #2</a:t>
              </a:r>
            </a:p>
          </p:txBody>
        </p:sp>
        <p:sp>
          <p:nvSpPr>
            <p:cNvPr id="526" name="TextBox 525">
              <a:extLst>
                <a:ext uri="{FF2B5EF4-FFF2-40B4-BE49-F238E27FC236}">
                  <a16:creationId xmlns:a16="http://schemas.microsoft.com/office/drawing/2014/main" id="{0CE0D039-DDD7-9980-2306-620BAF632619}"/>
                </a:ext>
              </a:extLst>
            </p:cNvPr>
            <p:cNvSpPr txBox="1"/>
            <p:nvPr/>
          </p:nvSpPr>
          <p:spPr>
            <a:xfrm rot="2275947">
              <a:off x="5058532" y="5721179"/>
              <a:ext cx="65402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PCB</a:t>
              </a:r>
            </a:p>
          </p:txBody>
        </p:sp>
      </p:grp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94093FA7-645F-3BDA-1F78-AAF3119A1AC5}"/>
              </a:ext>
            </a:extLst>
          </p:cNvPr>
          <p:cNvGrpSpPr/>
          <p:nvPr/>
        </p:nvGrpSpPr>
        <p:grpSpPr>
          <a:xfrm>
            <a:off x="530944" y="1518200"/>
            <a:ext cx="3071312" cy="1759552"/>
            <a:chOff x="540788" y="3083376"/>
            <a:chExt cx="3071312" cy="175955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B31D6A1-E486-7A66-B054-7E8CE3A17913}"/>
                </a:ext>
              </a:extLst>
            </p:cNvPr>
            <p:cNvSpPr/>
            <p:nvPr/>
          </p:nvSpPr>
          <p:spPr>
            <a:xfrm>
              <a:off x="540788" y="3327638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51A9E37-814C-B0DB-C94E-2B934D59248A}"/>
                </a:ext>
              </a:extLst>
            </p:cNvPr>
            <p:cNvSpPr/>
            <p:nvPr/>
          </p:nvSpPr>
          <p:spPr>
            <a:xfrm>
              <a:off x="912903" y="3765385"/>
              <a:ext cx="380088" cy="588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A2487FB-5B49-B1FF-29AC-465BCD13079B}"/>
                </a:ext>
              </a:extLst>
            </p:cNvPr>
            <p:cNvSpPr/>
            <p:nvPr/>
          </p:nvSpPr>
          <p:spPr>
            <a:xfrm>
              <a:off x="1697763" y="3765385"/>
              <a:ext cx="380088" cy="588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BEA2901-7E64-A45F-5997-4F7B1F741A70}"/>
                </a:ext>
              </a:extLst>
            </p:cNvPr>
            <p:cNvSpPr/>
            <p:nvPr/>
          </p:nvSpPr>
          <p:spPr>
            <a:xfrm>
              <a:off x="2734082" y="3879685"/>
              <a:ext cx="441047" cy="3962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TextBox 526">
              <a:extLst>
                <a:ext uri="{FF2B5EF4-FFF2-40B4-BE49-F238E27FC236}">
                  <a16:creationId xmlns:a16="http://schemas.microsoft.com/office/drawing/2014/main" id="{29D12AA2-AC00-514B-FB76-C00BEE3108FF}"/>
                </a:ext>
              </a:extLst>
            </p:cNvPr>
            <p:cNvSpPr txBox="1"/>
            <p:nvPr/>
          </p:nvSpPr>
          <p:spPr>
            <a:xfrm>
              <a:off x="548084" y="3083376"/>
              <a:ext cx="2852063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routing layer on dies</a:t>
              </a:r>
            </a:p>
          </p:txBody>
        </p:sp>
      </p:grp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E743CE13-3569-C606-0DD8-F6C1FF34DC92}"/>
              </a:ext>
            </a:extLst>
          </p:cNvPr>
          <p:cNvGrpSpPr/>
          <p:nvPr/>
        </p:nvGrpSpPr>
        <p:grpSpPr>
          <a:xfrm>
            <a:off x="4357724" y="1519088"/>
            <a:ext cx="3071312" cy="1747601"/>
            <a:chOff x="3946115" y="3095328"/>
            <a:chExt cx="3071312" cy="174760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44FEFA6-ADB1-FDE4-2357-7F8DBE0B3C69}"/>
                </a:ext>
              </a:extLst>
            </p:cNvPr>
            <p:cNvSpPr/>
            <p:nvPr/>
          </p:nvSpPr>
          <p:spPr>
            <a:xfrm>
              <a:off x="3946115" y="3327639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3C93E66-D647-9BE7-0AE4-34456A863C8A}"/>
                </a:ext>
              </a:extLst>
            </p:cNvPr>
            <p:cNvSpPr/>
            <p:nvPr/>
          </p:nvSpPr>
          <p:spPr>
            <a:xfrm>
              <a:off x="4135250" y="3572890"/>
              <a:ext cx="1592579" cy="10383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312111B-583F-7815-2992-CDBCB627F0D6}"/>
                </a:ext>
              </a:extLst>
            </p:cNvPr>
            <p:cNvSpPr/>
            <p:nvPr/>
          </p:nvSpPr>
          <p:spPr>
            <a:xfrm>
              <a:off x="5948811" y="3582506"/>
              <a:ext cx="807719" cy="10210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EFE99948-2291-7867-FE6C-2B4D1F90C4B3}"/>
                </a:ext>
              </a:extLst>
            </p:cNvPr>
            <p:cNvSpPr/>
            <p:nvPr/>
          </p:nvSpPr>
          <p:spPr>
            <a:xfrm rot="10800000">
              <a:off x="5611642" y="3572890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226417F2-8A78-150D-58D5-D96A8E63C68A}"/>
                </a:ext>
              </a:extLst>
            </p:cNvPr>
            <p:cNvSpPr/>
            <p:nvPr/>
          </p:nvSpPr>
          <p:spPr>
            <a:xfrm rot="16200000">
              <a:off x="5613571" y="4498260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9D02E73C-955B-15E2-0D59-2296CE649628}"/>
                </a:ext>
              </a:extLst>
            </p:cNvPr>
            <p:cNvSpPr/>
            <p:nvPr/>
          </p:nvSpPr>
          <p:spPr>
            <a:xfrm rot="16200000">
              <a:off x="6637658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Isosceles Triangle 82">
              <a:extLst>
                <a:ext uri="{FF2B5EF4-FFF2-40B4-BE49-F238E27FC236}">
                  <a16:creationId xmlns:a16="http://schemas.microsoft.com/office/drawing/2014/main" id="{81BBD8D3-0C91-AA32-E319-C63A0AF1A90F}"/>
                </a:ext>
              </a:extLst>
            </p:cNvPr>
            <p:cNvSpPr/>
            <p:nvPr/>
          </p:nvSpPr>
          <p:spPr>
            <a:xfrm rot="10800000">
              <a:off x="6649563" y="3582506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Isosceles Triangle 83">
              <a:extLst>
                <a:ext uri="{FF2B5EF4-FFF2-40B4-BE49-F238E27FC236}">
                  <a16:creationId xmlns:a16="http://schemas.microsoft.com/office/drawing/2014/main" id="{6A900676-027C-2FEB-15FB-C04A5B06DE6D}"/>
                </a:ext>
              </a:extLst>
            </p:cNvPr>
            <p:cNvSpPr/>
            <p:nvPr/>
          </p:nvSpPr>
          <p:spPr>
            <a:xfrm rot="5400000">
              <a:off x="5946734" y="3582507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Isosceles Triangle 84">
              <a:extLst>
                <a:ext uri="{FF2B5EF4-FFF2-40B4-BE49-F238E27FC236}">
                  <a16:creationId xmlns:a16="http://schemas.microsoft.com/office/drawing/2014/main" id="{C20D3CB0-84FE-B94C-A9D0-6F54C2064B3D}"/>
                </a:ext>
              </a:extLst>
            </p:cNvPr>
            <p:cNvSpPr/>
            <p:nvPr/>
          </p:nvSpPr>
          <p:spPr>
            <a:xfrm>
              <a:off x="5942972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36ACEE26-ACC0-442D-463F-D3C56273B78B}"/>
                </a:ext>
              </a:extLst>
            </p:cNvPr>
            <p:cNvSpPr/>
            <p:nvPr/>
          </p:nvSpPr>
          <p:spPr>
            <a:xfrm rot="5400000">
              <a:off x="4134398" y="356696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Isosceles Triangle 86">
              <a:extLst>
                <a:ext uri="{FF2B5EF4-FFF2-40B4-BE49-F238E27FC236}">
                  <a16:creationId xmlns:a16="http://schemas.microsoft.com/office/drawing/2014/main" id="{CD0147D7-A102-264C-AA9C-3CAAEC0D6365}"/>
                </a:ext>
              </a:extLst>
            </p:cNvPr>
            <p:cNvSpPr/>
            <p:nvPr/>
          </p:nvSpPr>
          <p:spPr>
            <a:xfrm>
              <a:off x="4134398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TextBox 528">
              <a:extLst>
                <a:ext uri="{FF2B5EF4-FFF2-40B4-BE49-F238E27FC236}">
                  <a16:creationId xmlns:a16="http://schemas.microsoft.com/office/drawing/2014/main" id="{3B0FDD46-F779-CEDD-6962-8E1057FB7725}"/>
                </a:ext>
              </a:extLst>
            </p:cNvPr>
            <p:cNvSpPr txBox="1"/>
            <p:nvPr/>
          </p:nvSpPr>
          <p:spPr>
            <a:xfrm>
              <a:off x="3976967" y="3095328"/>
              <a:ext cx="3002360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package routing layers</a:t>
              </a:r>
            </a:p>
          </p:txBody>
        </p: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3A08E64C-F998-9C1A-B37C-CB6ADA0A3F49}"/>
              </a:ext>
            </a:extLst>
          </p:cNvPr>
          <p:cNvGrpSpPr/>
          <p:nvPr/>
        </p:nvGrpSpPr>
        <p:grpSpPr>
          <a:xfrm>
            <a:off x="7744924" y="1513738"/>
            <a:ext cx="3071312" cy="1761390"/>
            <a:chOff x="7360416" y="3073918"/>
            <a:chExt cx="3071312" cy="176139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1E9E526-833D-A768-F4A6-38FFBADB7755}"/>
                </a:ext>
              </a:extLst>
            </p:cNvPr>
            <p:cNvSpPr/>
            <p:nvPr/>
          </p:nvSpPr>
          <p:spPr>
            <a:xfrm>
              <a:off x="9133156" y="4728740"/>
              <a:ext cx="220982" cy="1005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A8D8D24-023A-2539-A56A-C2B2844D473B}"/>
                </a:ext>
              </a:extLst>
            </p:cNvPr>
            <p:cNvSpPr/>
            <p:nvPr/>
          </p:nvSpPr>
          <p:spPr>
            <a:xfrm>
              <a:off x="7360416" y="3320018"/>
              <a:ext cx="3071312" cy="151529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TextBox 529">
              <a:extLst>
                <a:ext uri="{FF2B5EF4-FFF2-40B4-BE49-F238E27FC236}">
                  <a16:creationId xmlns:a16="http://schemas.microsoft.com/office/drawing/2014/main" id="{BEC64A6D-68CF-E65D-C573-9FBDB70FBC6C}"/>
                </a:ext>
              </a:extLst>
            </p:cNvPr>
            <p:cNvSpPr txBox="1"/>
            <p:nvPr/>
          </p:nvSpPr>
          <p:spPr>
            <a:xfrm>
              <a:off x="7372151" y="3073918"/>
              <a:ext cx="2666949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PCB routing layers</a:t>
              </a:r>
            </a:p>
          </p:txBody>
        </p:sp>
      </p:grpSp>
      <p:grpSp>
        <p:nvGrpSpPr>
          <p:cNvPr id="533" name="Group 532">
            <a:extLst>
              <a:ext uri="{FF2B5EF4-FFF2-40B4-BE49-F238E27FC236}">
                <a16:creationId xmlns:a16="http://schemas.microsoft.com/office/drawing/2014/main" id="{90F6D966-3A43-E66E-E20E-0FB2D130145B}"/>
              </a:ext>
            </a:extLst>
          </p:cNvPr>
          <p:cNvGrpSpPr/>
          <p:nvPr/>
        </p:nvGrpSpPr>
        <p:grpSpPr>
          <a:xfrm>
            <a:off x="2670367" y="-464433"/>
            <a:ext cx="3071312" cy="1762679"/>
            <a:chOff x="2326173" y="4856588"/>
            <a:chExt cx="3071312" cy="1762679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EF1844B-A2C8-CCA2-F492-BD2D726B3914}"/>
                </a:ext>
              </a:extLst>
            </p:cNvPr>
            <p:cNvSpPr/>
            <p:nvPr/>
          </p:nvSpPr>
          <p:spPr>
            <a:xfrm>
              <a:off x="2326173" y="5103977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BBC06D-D546-AB95-02D6-D8E8D83AC026}"/>
                </a:ext>
              </a:extLst>
            </p:cNvPr>
            <p:cNvSpPr/>
            <p:nvPr/>
          </p:nvSpPr>
          <p:spPr>
            <a:xfrm>
              <a:off x="2730421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54FBB53-CC69-F067-86A4-A13D01E18521}"/>
                </a:ext>
              </a:extLst>
            </p:cNvPr>
            <p:cNvSpPr/>
            <p:nvPr/>
          </p:nvSpPr>
          <p:spPr>
            <a:xfrm>
              <a:off x="2800667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61C0A7ED-C852-A05B-0F86-5F0D65ACA975}"/>
                </a:ext>
              </a:extLst>
            </p:cNvPr>
            <p:cNvSpPr/>
            <p:nvPr/>
          </p:nvSpPr>
          <p:spPr>
            <a:xfrm>
              <a:off x="2870913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5FAF414-8EF3-0203-9141-BF853F0CFE32}"/>
                </a:ext>
              </a:extLst>
            </p:cNvPr>
            <p:cNvSpPr/>
            <p:nvPr/>
          </p:nvSpPr>
          <p:spPr>
            <a:xfrm>
              <a:off x="2941159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C442611-1012-565E-D1AC-3F9DC10BE29D}"/>
                </a:ext>
              </a:extLst>
            </p:cNvPr>
            <p:cNvSpPr/>
            <p:nvPr/>
          </p:nvSpPr>
          <p:spPr>
            <a:xfrm>
              <a:off x="3011406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FA96821A-92FD-981E-60D5-3C2CF7738E47}"/>
                </a:ext>
              </a:extLst>
            </p:cNvPr>
            <p:cNvSpPr/>
            <p:nvPr/>
          </p:nvSpPr>
          <p:spPr>
            <a:xfrm>
              <a:off x="2765659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B7E3DFA0-B5F4-7C00-3CB1-483646B9E1C7}"/>
                </a:ext>
              </a:extLst>
            </p:cNvPr>
            <p:cNvSpPr/>
            <p:nvPr/>
          </p:nvSpPr>
          <p:spPr>
            <a:xfrm>
              <a:off x="2835438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5900D893-A507-6571-A0F7-A5BBA43EE5C5}"/>
                </a:ext>
              </a:extLst>
            </p:cNvPr>
            <p:cNvSpPr/>
            <p:nvPr/>
          </p:nvSpPr>
          <p:spPr>
            <a:xfrm>
              <a:off x="2905684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50B8969D-DAA0-D3C5-B80C-4F93DE491DB3}"/>
                </a:ext>
              </a:extLst>
            </p:cNvPr>
            <p:cNvSpPr/>
            <p:nvPr/>
          </p:nvSpPr>
          <p:spPr>
            <a:xfrm>
              <a:off x="2976397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4CB67F6-85B4-5F40-42D6-C3C0E753A654}"/>
                </a:ext>
              </a:extLst>
            </p:cNvPr>
            <p:cNvSpPr/>
            <p:nvPr/>
          </p:nvSpPr>
          <p:spPr>
            <a:xfrm>
              <a:off x="2729321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6BE040A6-0617-C57E-F399-501B0DF09C89}"/>
                </a:ext>
              </a:extLst>
            </p:cNvPr>
            <p:cNvSpPr/>
            <p:nvPr/>
          </p:nvSpPr>
          <p:spPr>
            <a:xfrm>
              <a:off x="2799567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458FB90-422D-96F9-190E-9276E84472D5}"/>
                </a:ext>
              </a:extLst>
            </p:cNvPr>
            <p:cNvSpPr/>
            <p:nvPr/>
          </p:nvSpPr>
          <p:spPr>
            <a:xfrm>
              <a:off x="2940059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80E94942-2AC3-60C1-A112-CCF5D7C903CC}"/>
                </a:ext>
              </a:extLst>
            </p:cNvPr>
            <p:cNvSpPr/>
            <p:nvPr/>
          </p:nvSpPr>
          <p:spPr>
            <a:xfrm>
              <a:off x="3010306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FF43BE1-0480-3301-67C6-A0A0F59FD32A}"/>
                </a:ext>
              </a:extLst>
            </p:cNvPr>
            <p:cNvSpPr/>
            <p:nvPr/>
          </p:nvSpPr>
          <p:spPr>
            <a:xfrm>
              <a:off x="2765659" y="578249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A8C03FC5-6AA9-E28B-8DFE-7374C027359D}"/>
                </a:ext>
              </a:extLst>
            </p:cNvPr>
            <p:cNvSpPr/>
            <p:nvPr/>
          </p:nvSpPr>
          <p:spPr>
            <a:xfrm>
              <a:off x="2976397" y="578249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F4727B97-6203-67BB-261C-ABEAC5CB4D80}"/>
                </a:ext>
              </a:extLst>
            </p:cNvPr>
            <p:cNvSpPr/>
            <p:nvPr/>
          </p:nvSpPr>
          <p:spPr>
            <a:xfrm>
              <a:off x="2732455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D35C9-0E56-1F31-64E9-C4ECDD9E2681}"/>
                </a:ext>
              </a:extLst>
            </p:cNvPr>
            <p:cNvSpPr/>
            <p:nvPr/>
          </p:nvSpPr>
          <p:spPr>
            <a:xfrm>
              <a:off x="2802701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1CA87FF-4BAA-3565-1FF8-B835BABC67F6}"/>
                </a:ext>
              </a:extLst>
            </p:cNvPr>
            <p:cNvSpPr/>
            <p:nvPr/>
          </p:nvSpPr>
          <p:spPr>
            <a:xfrm>
              <a:off x="2943193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C5DDF09-33CB-470B-4B6C-3893C6C02EFF}"/>
                </a:ext>
              </a:extLst>
            </p:cNvPr>
            <p:cNvSpPr/>
            <p:nvPr/>
          </p:nvSpPr>
          <p:spPr>
            <a:xfrm>
              <a:off x="3013440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CBEACEA-A9D9-908C-9205-656049536898}"/>
                </a:ext>
              </a:extLst>
            </p:cNvPr>
            <p:cNvSpPr/>
            <p:nvPr/>
          </p:nvSpPr>
          <p:spPr>
            <a:xfrm>
              <a:off x="2765659" y="592161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BBDE9116-3C2E-B508-F38C-D9066E6BB0BD}"/>
                </a:ext>
              </a:extLst>
            </p:cNvPr>
            <p:cNvSpPr/>
            <p:nvPr/>
          </p:nvSpPr>
          <p:spPr>
            <a:xfrm>
              <a:off x="2976397" y="592161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39EB7BD-8772-B654-3F52-25A1FF87F823}"/>
                </a:ext>
              </a:extLst>
            </p:cNvPr>
            <p:cNvSpPr/>
            <p:nvPr/>
          </p:nvSpPr>
          <p:spPr>
            <a:xfrm>
              <a:off x="2729418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70ACE51F-B97F-D007-7AF0-01A241E8E333}"/>
                </a:ext>
              </a:extLst>
            </p:cNvPr>
            <p:cNvSpPr/>
            <p:nvPr/>
          </p:nvSpPr>
          <p:spPr>
            <a:xfrm>
              <a:off x="2799664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8CAAE9C1-EB33-2E74-A5D6-4BAE796D009E}"/>
                </a:ext>
              </a:extLst>
            </p:cNvPr>
            <p:cNvSpPr/>
            <p:nvPr/>
          </p:nvSpPr>
          <p:spPr>
            <a:xfrm>
              <a:off x="2869910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9F89476-E97B-E405-9578-C49704C1E2F5}"/>
                </a:ext>
              </a:extLst>
            </p:cNvPr>
            <p:cNvSpPr/>
            <p:nvPr/>
          </p:nvSpPr>
          <p:spPr>
            <a:xfrm>
              <a:off x="2940156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7ABA90AF-FCBA-8C10-F740-567EAA397A08}"/>
                </a:ext>
              </a:extLst>
            </p:cNvPr>
            <p:cNvSpPr/>
            <p:nvPr/>
          </p:nvSpPr>
          <p:spPr>
            <a:xfrm>
              <a:off x="3010403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51A1FD8-CCBF-19C8-1D5E-B6D29D384668}"/>
                </a:ext>
              </a:extLst>
            </p:cNvPr>
            <p:cNvSpPr/>
            <p:nvPr/>
          </p:nvSpPr>
          <p:spPr>
            <a:xfrm>
              <a:off x="2765659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468B99F-0DE6-6434-AEF2-D2EF60713600}"/>
                </a:ext>
              </a:extLst>
            </p:cNvPr>
            <p:cNvSpPr/>
            <p:nvPr/>
          </p:nvSpPr>
          <p:spPr>
            <a:xfrm>
              <a:off x="2834338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D0DB488F-EFB4-0CF1-2C97-5B107DA07B38}"/>
                </a:ext>
              </a:extLst>
            </p:cNvPr>
            <p:cNvSpPr/>
            <p:nvPr/>
          </p:nvSpPr>
          <p:spPr>
            <a:xfrm>
              <a:off x="2904584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5B844531-6FF3-CA4B-7DF9-BA645415E433}"/>
                </a:ext>
              </a:extLst>
            </p:cNvPr>
            <p:cNvSpPr/>
            <p:nvPr/>
          </p:nvSpPr>
          <p:spPr>
            <a:xfrm>
              <a:off x="2976397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F40F8D6F-2396-FB5C-0FFC-C5D1B8EA2F28}"/>
                </a:ext>
              </a:extLst>
            </p:cNvPr>
            <p:cNvGrpSpPr/>
            <p:nvPr/>
          </p:nvGrpSpPr>
          <p:grpSpPr>
            <a:xfrm>
              <a:off x="3514830" y="5580890"/>
              <a:ext cx="317561" cy="36576"/>
              <a:chOff x="1731855" y="5451179"/>
              <a:chExt cx="317561" cy="36576"/>
            </a:xfrm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BC91C53A-79EC-DF6C-8C63-B5AA26F8844A}"/>
                  </a:ext>
                </a:extLst>
              </p:cNvPr>
              <p:cNvSpPr/>
              <p:nvPr/>
            </p:nvSpPr>
            <p:spPr>
              <a:xfrm>
                <a:off x="1731855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50EE6A36-1EA5-15D4-F5D9-3BC2FA14651B}"/>
                  </a:ext>
                </a:extLst>
              </p:cNvPr>
              <p:cNvSpPr/>
              <p:nvPr/>
            </p:nvSpPr>
            <p:spPr>
              <a:xfrm>
                <a:off x="1802101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2A1CA987-914E-BF77-9127-8D2D1C588B15}"/>
                  </a:ext>
                </a:extLst>
              </p:cNvPr>
              <p:cNvSpPr/>
              <p:nvPr/>
            </p:nvSpPr>
            <p:spPr>
              <a:xfrm>
                <a:off x="1872347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3BDA8244-A09D-9C56-DA9C-686D5975CB54}"/>
                  </a:ext>
                </a:extLst>
              </p:cNvPr>
              <p:cNvSpPr/>
              <p:nvPr/>
            </p:nvSpPr>
            <p:spPr>
              <a:xfrm>
                <a:off x="1942593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43CDC2A0-8D74-35A6-BBB7-81AB00DD931A}"/>
                  </a:ext>
                </a:extLst>
              </p:cNvPr>
              <p:cNvSpPr/>
              <p:nvPr/>
            </p:nvSpPr>
            <p:spPr>
              <a:xfrm>
                <a:off x="2012840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0D3504C8-8056-9900-B2BF-34946A72B62D}"/>
                </a:ext>
              </a:extLst>
            </p:cNvPr>
            <p:cNvGrpSpPr/>
            <p:nvPr/>
          </p:nvGrpSpPr>
          <p:grpSpPr>
            <a:xfrm>
              <a:off x="3514830" y="6057371"/>
              <a:ext cx="317561" cy="36576"/>
              <a:chOff x="1730852" y="5932422"/>
              <a:chExt cx="317561" cy="36576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FED701F9-6B43-E18F-D561-C145506794B1}"/>
                  </a:ext>
                </a:extLst>
              </p:cNvPr>
              <p:cNvSpPr/>
              <p:nvPr/>
            </p:nvSpPr>
            <p:spPr>
              <a:xfrm>
                <a:off x="1730852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8F1EBD09-CF24-5498-4AC8-DFB130B02269}"/>
                  </a:ext>
                </a:extLst>
              </p:cNvPr>
              <p:cNvSpPr/>
              <p:nvPr/>
            </p:nvSpPr>
            <p:spPr>
              <a:xfrm>
                <a:off x="1801098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A599E188-F450-EA74-6FD7-C28EE400540A}"/>
                  </a:ext>
                </a:extLst>
              </p:cNvPr>
              <p:cNvSpPr/>
              <p:nvPr/>
            </p:nvSpPr>
            <p:spPr>
              <a:xfrm>
                <a:off x="1871344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C57AA08A-C353-538C-E2FB-2F5639514169}"/>
                  </a:ext>
                </a:extLst>
              </p:cNvPr>
              <p:cNvSpPr/>
              <p:nvPr/>
            </p:nvSpPr>
            <p:spPr>
              <a:xfrm>
                <a:off x="1941590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B488F9CD-90BF-41EF-C134-8B4F34411CC5}"/>
                  </a:ext>
                </a:extLst>
              </p:cNvPr>
              <p:cNvSpPr/>
              <p:nvPr/>
            </p:nvSpPr>
            <p:spPr>
              <a:xfrm>
                <a:off x="2011837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19261F62-E5D1-65D4-9085-0AA0C8906D17}"/>
                </a:ext>
              </a:extLst>
            </p:cNvPr>
            <p:cNvGrpSpPr/>
            <p:nvPr/>
          </p:nvGrpSpPr>
          <p:grpSpPr>
            <a:xfrm>
              <a:off x="3514830" y="5977955"/>
              <a:ext cx="317561" cy="36576"/>
              <a:chOff x="1730852" y="5855232"/>
              <a:chExt cx="317561" cy="36576"/>
            </a:xfrm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4DDB481A-3CEC-7FA6-CDE1-BFA2281FB43A}"/>
                  </a:ext>
                </a:extLst>
              </p:cNvPr>
              <p:cNvSpPr/>
              <p:nvPr/>
            </p:nvSpPr>
            <p:spPr>
              <a:xfrm>
                <a:off x="1730852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DE9728D1-2560-76B9-FB99-F486917EA99C}"/>
                  </a:ext>
                </a:extLst>
              </p:cNvPr>
              <p:cNvSpPr/>
              <p:nvPr/>
            </p:nvSpPr>
            <p:spPr>
              <a:xfrm>
                <a:off x="1801098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18A1DCE-B2D1-A012-A9DD-8930DEE6D527}"/>
                  </a:ext>
                </a:extLst>
              </p:cNvPr>
              <p:cNvSpPr/>
              <p:nvPr/>
            </p:nvSpPr>
            <p:spPr>
              <a:xfrm>
                <a:off x="1871344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46234098-97BA-1AEB-D933-5A48D84A34C8}"/>
                  </a:ext>
                </a:extLst>
              </p:cNvPr>
              <p:cNvSpPr/>
              <p:nvPr/>
            </p:nvSpPr>
            <p:spPr>
              <a:xfrm>
                <a:off x="1941590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FA99018D-B93C-C4A7-6F13-380CD9C6D08C}"/>
                  </a:ext>
                </a:extLst>
              </p:cNvPr>
              <p:cNvSpPr/>
              <p:nvPr/>
            </p:nvSpPr>
            <p:spPr>
              <a:xfrm>
                <a:off x="2011837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037B096B-6EC8-0412-C824-DDA7D68A3E39}"/>
                </a:ext>
              </a:extLst>
            </p:cNvPr>
            <p:cNvGrpSpPr/>
            <p:nvPr/>
          </p:nvGrpSpPr>
          <p:grpSpPr>
            <a:xfrm>
              <a:off x="3514830" y="5898542"/>
              <a:ext cx="317561" cy="36576"/>
              <a:chOff x="1730852" y="5772674"/>
              <a:chExt cx="317561" cy="36576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86FF4338-B2EB-3E50-A635-333A26B337F5}"/>
                  </a:ext>
                </a:extLst>
              </p:cNvPr>
              <p:cNvSpPr/>
              <p:nvPr/>
            </p:nvSpPr>
            <p:spPr>
              <a:xfrm>
                <a:off x="1730852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9E0EB939-BDA1-65F2-9130-B7EB8E72C237}"/>
                  </a:ext>
                </a:extLst>
              </p:cNvPr>
              <p:cNvSpPr/>
              <p:nvPr/>
            </p:nvSpPr>
            <p:spPr>
              <a:xfrm>
                <a:off x="1801098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B066B427-CF8A-90C3-7DCE-188836EBEE55}"/>
                  </a:ext>
                </a:extLst>
              </p:cNvPr>
              <p:cNvSpPr/>
              <p:nvPr/>
            </p:nvSpPr>
            <p:spPr>
              <a:xfrm>
                <a:off x="1871344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88605DC8-4B2F-C9BD-F0A8-45E1BB7D7076}"/>
                  </a:ext>
                </a:extLst>
              </p:cNvPr>
              <p:cNvSpPr/>
              <p:nvPr/>
            </p:nvSpPr>
            <p:spPr>
              <a:xfrm>
                <a:off x="1941590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EBF8CDC4-4A51-547D-5730-57292BED36BD}"/>
                  </a:ext>
                </a:extLst>
              </p:cNvPr>
              <p:cNvSpPr/>
              <p:nvPr/>
            </p:nvSpPr>
            <p:spPr>
              <a:xfrm>
                <a:off x="2011837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045E05CC-576F-3D90-1853-1E643ADFEAE4}"/>
                </a:ext>
              </a:extLst>
            </p:cNvPr>
            <p:cNvGrpSpPr/>
            <p:nvPr/>
          </p:nvGrpSpPr>
          <p:grpSpPr>
            <a:xfrm>
              <a:off x="3514830" y="5819129"/>
              <a:ext cx="317561" cy="36576"/>
              <a:chOff x="1730852" y="5691098"/>
              <a:chExt cx="317561" cy="36576"/>
            </a:xfrm>
          </p:grpSpPr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C6DAB16F-C013-3795-5307-452733E3B936}"/>
                  </a:ext>
                </a:extLst>
              </p:cNvPr>
              <p:cNvSpPr/>
              <p:nvPr/>
            </p:nvSpPr>
            <p:spPr>
              <a:xfrm>
                <a:off x="1730852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74F517CD-F8CB-E8D5-7F0D-CD3C9411BD4B}"/>
                  </a:ext>
                </a:extLst>
              </p:cNvPr>
              <p:cNvSpPr/>
              <p:nvPr/>
            </p:nvSpPr>
            <p:spPr>
              <a:xfrm>
                <a:off x="1801098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D50E33A5-4698-EB2F-5F7A-1F16D459BA59}"/>
                  </a:ext>
                </a:extLst>
              </p:cNvPr>
              <p:cNvSpPr/>
              <p:nvPr/>
            </p:nvSpPr>
            <p:spPr>
              <a:xfrm>
                <a:off x="1871344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DBCD3F75-E7F7-4505-B3F6-5C046026C355}"/>
                  </a:ext>
                </a:extLst>
              </p:cNvPr>
              <p:cNvSpPr/>
              <p:nvPr/>
            </p:nvSpPr>
            <p:spPr>
              <a:xfrm>
                <a:off x="1941590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4C59F392-B5CA-9154-3C3D-2421F79E8182}"/>
                  </a:ext>
                </a:extLst>
              </p:cNvPr>
              <p:cNvSpPr/>
              <p:nvPr/>
            </p:nvSpPr>
            <p:spPr>
              <a:xfrm>
                <a:off x="2011837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0B219AD2-6FB6-7657-DD6C-4FE4CD028DED}"/>
                </a:ext>
              </a:extLst>
            </p:cNvPr>
            <p:cNvGrpSpPr/>
            <p:nvPr/>
          </p:nvGrpSpPr>
          <p:grpSpPr>
            <a:xfrm>
              <a:off x="3514830" y="5739716"/>
              <a:ext cx="317561" cy="36576"/>
              <a:chOff x="1730852" y="5618071"/>
              <a:chExt cx="317561" cy="36576"/>
            </a:xfrm>
          </p:grpSpPr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CC436D5B-A340-2A66-EDE1-25A647EA0523}"/>
                  </a:ext>
                </a:extLst>
              </p:cNvPr>
              <p:cNvSpPr/>
              <p:nvPr/>
            </p:nvSpPr>
            <p:spPr>
              <a:xfrm>
                <a:off x="1730852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70EAB02B-FDBA-A12C-DDCE-0D1344CDA0EF}"/>
                  </a:ext>
                </a:extLst>
              </p:cNvPr>
              <p:cNvSpPr/>
              <p:nvPr/>
            </p:nvSpPr>
            <p:spPr>
              <a:xfrm>
                <a:off x="1801098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66380C25-44C2-CD4C-D4CE-E3A864C8FE70}"/>
                  </a:ext>
                </a:extLst>
              </p:cNvPr>
              <p:cNvSpPr/>
              <p:nvPr/>
            </p:nvSpPr>
            <p:spPr>
              <a:xfrm>
                <a:off x="1871344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33BC5C6A-0DE3-EBF0-4A28-B8A4098B1EB3}"/>
                  </a:ext>
                </a:extLst>
              </p:cNvPr>
              <p:cNvSpPr/>
              <p:nvPr/>
            </p:nvSpPr>
            <p:spPr>
              <a:xfrm>
                <a:off x="1941590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C2B010E7-2A74-2A73-0CF3-28AAA3827FA9}"/>
                  </a:ext>
                </a:extLst>
              </p:cNvPr>
              <p:cNvSpPr/>
              <p:nvPr/>
            </p:nvSpPr>
            <p:spPr>
              <a:xfrm>
                <a:off x="2011837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A9FE8D5D-B294-5549-F84C-C2588CC77F8C}"/>
                </a:ext>
              </a:extLst>
            </p:cNvPr>
            <p:cNvGrpSpPr/>
            <p:nvPr/>
          </p:nvGrpSpPr>
          <p:grpSpPr>
            <a:xfrm>
              <a:off x="3514830" y="5660303"/>
              <a:ext cx="317561" cy="36576"/>
              <a:chOff x="1730852" y="5528369"/>
              <a:chExt cx="317561" cy="36576"/>
            </a:xfrm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51EFADA5-705F-9441-D1B7-B5F31CB3AC0F}"/>
                  </a:ext>
                </a:extLst>
              </p:cNvPr>
              <p:cNvSpPr/>
              <p:nvPr/>
            </p:nvSpPr>
            <p:spPr>
              <a:xfrm>
                <a:off x="1730852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6157D77D-FF07-C3BE-073C-BEE0EB43FFA5}"/>
                  </a:ext>
                </a:extLst>
              </p:cNvPr>
              <p:cNvSpPr/>
              <p:nvPr/>
            </p:nvSpPr>
            <p:spPr>
              <a:xfrm>
                <a:off x="1801098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F1D547B0-8AA8-36C8-A240-8AE3C8FEF695}"/>
                  </a:ext>
                </a:extLst>
              </p:cNvPr>
              <p:cNvSpPr/>
              <p:nvPr/>
            </p:nvSpPr>
            <p:spPr>
              <a:xfrm>
                <a:off x="1871344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E3759F46-F25F-E5B7-1F96-AC4C4451B353}"/>
                  </a:ext>
                </a:extLst>
              </p:cNvPr>
              <p:cNvSpPr/>
              <p:nvPr/>
            </p:nvSpPr>
            <p:spPr>
              <a:xfrm>
                <a:off x="1941590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459F9800-4F91-2E0B-AE36-6D360B7C1849}"/>
                  </a:ext>
                </a:extLst>
              </p:cNvPr>
              <p:cNvSpPr/>
              <p:nvPr/>
            </p:nvSpPr>
            <p:spPr>
              <a:xfrm>
                <a:off x="2011837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F05AF8E0-A5D4-EE3F-3D8C-8F77B6BFCF5B}"/>
                </a:ext>
              </a:extLst>
            </p:cNvPr>
            <p:cNvSpPr/>
            <p:nvPr/>
          </p:nvSpPr>
          <p:spPr>
            <a:xfrm>
              <a:off x="4542421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6604375A-FBD7-DD65-8891-0B6E53D81F41}"/>
                </a:ext>
              </a:extLst>
            </p:cNvPr>
            <p:cNvSpPr/>
            <p:nvPr/>
          </p:nvSpPr>
          <p:spPr>
            <a:xfrm>
              <a:off x="4614697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802EFE1-D417-211A-CFB1-C20DB3CDD5AB}"/>
                </a:ext>
              </a:extLst>
            </p:cNvPr>
            <p:cNvSpPr/>
            <p:nvPr/>
          </p:nvSpPr>
          <p:spPr>
            <a:xfrm>
              <a:off x="4686168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BE777FC3-6B74-8874-8873-18DC31F78B4E}"/>
                </a:ext>
              </a:extLst>
            </p:cNvPr>
            <p:cNvSpPr/>
            <p:nvPr/>
          </p:nvSpPr>
          <p:spPr>
            <a:xfrm>
              <a:off x="4757639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6271A8A-B4A8-199F-DC31-FF7FF3E5702F}"/>
                </a:ext>
              </a:extLst>
            </p:cNvPr>
            <p:cNvSpPr/>
            <p:nvPr/>
          </p:nvSpPr>
          <p:spPr>
            <a:xfrm>
              <a:off x="4829110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12E3CEDE-5711-2C87-1A58-8C207B1B7A4D}"/>
                </a:ext>
              </a:extLst>
            </p:cNvPr>
            <p:cNvSpPr/>
            <p:nvPr/>
          </p:nvSpPr>
          <p:spPr>
            <a:xfrm>
              <a:off x="4900582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40CF0B38-691D-BB74-231E-EA0E9E6EF475}"/>
                </a:ext>
              </a:extLst>
            </p:cNvPr>
            <p:cNvSpPr/>
            <p:nvPr/>
          </p:nvSpPr>
          <p:spPr>
            <a:xfrm>
              <a:off x="4542421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C6AA7172-9378-D7C2-C8DE-9BCCDE00ACE5}"/>
                </a:ext>
              </a:extLst>
            </p:cNvPr>
            <p:cNvSpPr/>
            <p:nvPr/>
          </p:nvSpPr>
          <p:spPr>
            <a:xfrm>
              <a:off x="4613088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E8FEACE2-7E21-1A17-ED7C-A9D597AA0B6D}"/>
                </a:ext>
              </a:extLst>
            </p:cNvPr>
            <p:cNvSpPr/>
            <p:nvPr/>
          </p:nvSpPr>
          <p:spPr>
            <a:xfrm>
              <a:off x="4684559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319F87FC-9389-ACEC-EE4F-A15ABA94FCEE}"/>
                </a:ext>
              </a:extLst>
            </p:cNvPr>
            <p:cNvSpPr/>
            <p:nvPr/>
          </p:nvSpPr>
          <p:spPr>
            <a:xfrm>
              <a:off x="4756030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0A97A090-E4C4-B30D-AECE-3678AA32671B}"/>
                </a:ext>
              </a:extLst>
            </p:cNvPr>
            <p:cNvSpPr/>
            <p:nvPr/>
          </p:nvSpPr>
          <p:spPr>
            <a:xfrm>
              <a:off x="4827501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3A14BE68-E24A-6ED1-5D3D-1E2B9BEF5F6E}"/>
                </a:ext>
              </a:extLst>
            </p:cNvPr>
            <p:cNvSpPr/>
            <p:nvPr/>
          </p:nvSpPr>
          <p:spPr>
            <a:xfrm>
              <a:off x="4898973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106F2C46-AD38-E232-7CE9-86FFDDDD6942}"/>
                </a:ext>
              </a:extLst>
            </p:cNvPr>
            <p:cNvSpPr/>
            <p:nvPr/>
          </p:nvSpPr>
          <p:spPr>
            <a:xfrm rot="16200000">
              <a:off x="4542421" y="5915679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87261674-50BC-885E-FA81-63EF12C85E88}"/>
                </a:ext>
              </a:extLst>
            </p:cNvPr>
            <p:cNvSpPr/>
            <p:nvPr/>
          </p:nvSpPr>
          <p:spPr>
            <a:xfrm rot="16200000">
              <a:off x="4542421" y="583728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01C414A4-2290-1D0B-73ED-D96BAAF9C19D}"/>
                </a:ext>
              </a:extLst>
            </p:cNvPr>
            <p:cNvSpPr/>
            <p:nvPr/>
          </p:nvSpPr>
          <p:spPr>
            <a:xfrm rot="16200000">
              <a:off x="4542421" y="5758897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733AB39-C595-87A0-1B90-87EEF1B9AC45}"/>
                </a:ext>
              </a:extLst>
            </p:cNvPr>
            <p:cNvSpPr/>
            <p:nvPr/>
          </p:nvSpPr>
          <p:spPr>
            <a:xfrm rot="16200000">
              <a:off x="4898904" y="5915679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A23F7173-CBA0-5F48-1C8A-206A2CA959DD}"/>
                </a:ext>
              </a:extLst>
            </p:cNvPr>
            <p:cNvSpPr/>
            <p:nvPr/>
          </p:nvSpPr>
          <p:spPr>
            <a:xfrm rot="16200000">
              <a:off x="4898904" y="583728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DAAC493-F01A-B284-DC56-895C8CD4E562}"/>
                </a:ext>
              </a:extLst>
            </p:cNvPr>
            <p:cNvSpPr/>
            <p:nvPr/>
          </p:nvSpPr>
          <p:spPr>
            <a:xfrm rot="16200000">
              <a:off x="4898904" y="5758897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FF99AE81-2619-9A91-D06C-619D5CAB94AE}"/>
                </a:ext>
              </a:extLst>
            </p:cNvPr>
            <p:cNvSpPr/>
            <p:nvPr/>
          </p:nvSpPr>
          <p:spPr>
            <a:xfrm rot="16200000">
              <a:off x="4684559" y="58738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77AC0A4-534A-159C-B7B3-3E81A756FFFD}"/>
                </a:ext>
              </a:extLst>
            </p:cNvPr>
            <p:cNvSpPr/>
            <p:nvPr/>
          </p:nvSpPr>
          <p:spPr>
            <a:xfrm rot="16200000">
              <a:off x="4684559" y="5795473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8C8860DA-11F9-D7A5-1EF1-E4CFE894EC6A}"/>
                </a:ext>
              </a:extLst>
            </p:cNvPr>
            <p:cNvSpPr/>
            <p:nvPr/>
          </p:nvSpPr>
          <p:spPr>
            <a:xfrm rot="16200000">
              <a:off x="4756659" y="5873863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9AE77298-4141-4B25-4C8A-BCA993B28C9E}"/>
                </a:ext>
              </a:extLst>
            </p:cNvPr>
            <p:cNvSpPr/>
            <p:nvPr/>
          </p:nvSpPr>
          <p:spPr>
            <a:xfrm rot="16200000">
              <a:off x="4756659" y="579547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TextBox 530">
              <a:extLst>
                <a:ext uri="{FF2B5EF4-FFF2-40B4-BE49-F238E27FC236}">
                  <a16:creationId xmlns:a16="http://schemas.microsoft.com/office/drawing/2014/main" id="{B4ABA03F-2301-3DD4-5A9F-5240F79FB453}"/>
                </a:ext>
              </a:extLst>
            </p:cNvPr>
            <p:cNvSpPr txBox="1"/>
            <p:nvPr/>
          </p:nvSpPr>
          <p:spPr>
            <a:xfrm>
              <a:off x="2348364" y="4856588"/>
              <a:ext cx="2754408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die-to-package vias</a:t>
              </a:r>
            </a:p>
          </p:txBody>
        </p:sp>
      </p:grpSp>
      <p:grpSp>
        <p:nvGrpSpPr>
          <p:cNvPr id="534" name="Group 533">
            <a:extLst>
              <a:ext uri="{FF2B5EF4-FFF2-40B4-BE49-F238E27FC236}">
                <a16:creationId xmlns:a16="http://schemas.microsoft.com/office/drawing/2014/main" id="{4FBAA199-CE94-B5E0-C4C0-E611EFF9FD28}"/>
              </a:ext>
            </a:extLst>
          </p:cNvPr>
          <p:cNvGrpSpPr/>
          <p:nvPr/>
        </p:nvGrpSpPr>
        <p:grpSpPr>
          <a:xfrm>
            <a:off x="8508054" y="-462013"/>
            <a:ext cx="3071312" cy="1762319"/>
            <a:chOff x="5730093" y="4856948"/>
            <a:chExt cx="3071312" cy="1762319"/>
          </a:xfrm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0BEDC839-2F10-E7B9-50E6-49365298ED01}"/>
                </a:ext>
              </a:extLst>
            </p:cNvPr>
            <p:cNvSpPr/>
            <p:nvPr/>
          </p:nvSpPr>
          <p:spPr>
            <a:xfrm>
              <a:off x="5730093" y="5103977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C5EF041B-D3BF-EDDA-42A5-D8E9BD7E2F60}"/>
                </a:ext>
              </a:extLst>
            </p:cNvPr>
            <p:cNvSpPr/>
            <p:nvPr/>
          </p:nvSpPr>
          <p:spPr>
            <a:xfrm>
              <a:off x="7359688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48EFA0F-E661-22C5-114D-397405908644}"/>
                </a:ext>
              </a:extLst>
            </p:cNvPr>
            <p:cNvSpPr/>
            <p:nvPr/>
          </p:nvSpPr>
          <p:spPr>
            <a:xfrm>
              <a:off x="6097263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56875046-97DE-F0E1-35C4-8100FBBB8188}"/>
                </a:ext>
              </a:extLst>
            </p:cNvPr>
            <p:cNvSpPr/>
            <p:nvPr/>
          </p:nvSpPr>
          <p:spPr>
            <a:xfrm>
              <a:off x="6320608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4C2DD9A5-5544-232B-F177-F5B9F9BFBF70}"/>
                </a:ext>
              </a:extLst>
            </p:cNvPr>
            <p:cNvSpPr/>
            <p:nvPr/>
          </p:nvSpPr>
          <p:spPr>
            <a:xfrm>
              <a:off x="6543953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22B7DE4A-53AF-671C-9866-0540EE648ECF}"/>
                </a:ext>
              </a:extLst>
            </p:cNvPr>
            <p:cNvSpPr/>
            <p:nvPr/>
          </p:nvSpPr>
          <p:spPr>
            <a:xfrm>
              <a:off x="677298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3C369384-AB63-E7DC-B98C-C56AE39D5AB3}"/>
                </a:ext>
              </a:extLst>
            </p:cNvPr>
            <p:cNvSpPr/>
            <p:nvPr/>
          </p:nvSpPr>
          <p:spPr>
            <a:xfrm>
              <a:off x="699877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8E48D052-2084-1CCA-6A2C-8C08C766C496}"/>
                </a:ext>
              </a:extLst>
            </p:cNvPr>
            <p:cNvSpPr/>
            <p:nvPr/>
          </p:nvSpPr>
          <p:spPr>
            <a:xfrm>
              <a:off x="722456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683B48EE-5261-B832-5844-6479C4D85BC5}"/>
                </a:ext>
              </a:extLst>
            </p:cNvPr>
            <p:cNvSpPr/>
            <p:nvPr/>
          </p:nvSpPr>
          <p:spPr>
            <a:xfrm>
              <a:off x="6097263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432B6E2B-7D06-588E-DA95-B3181C904383}"/>
                </a:ext>
              </a:extLst>
            </p:cNvPr>
            <p:cNvSpPr/>
            <p:nvPr/>
          </p:nvSpPr>
          <p:spPr>
            <a:xfrm>
              <a:off x="6322722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31735138-F4F0-A129-B678-4E27B21D1FAE}"/>
                </a:ext>
              </a:extLst>
            </p:cNvPr>
            <p:cNvSpPr/>
            <p:nvPr/>
          </p:nvSpPr>
          <p:spPr>
            <a:xfrm>
              <a:off x="6548181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1E7DA6BD-A185-2EB8-B5E2-AF389B48B0FF}"/>
                </a:ext>
              </a:extLst>
            </p:cNvPr>
            <p:cNvSpPr/>
            <p:nvPr/>
          </p:nvSpPr>
          <p:spPr>
            <a:xfrm>
              <a:off x="6773640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16742BA7-3B75-5878-D40B-A0709E4D738E}"/>
                </a:ext>
              </a:extLst>
            </p:cNvPr>
            <p:cNvSpPr/>
            <p:nvPr/>
          </p:nvSpPr>
          <p:spPr>
            <a:xfrm>
              <a:off x="6999099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2D28EBA0-8972-108A-2B85-FCBE144A73B7}"/>
                </a:ext>
              </a:extLst>
            </p:cNvPr>
            <p:cNvSpPr/>
            <p:nvPr/>
          </p:nvSpPr>
          <p:spPr>
            <a:xfrm>
              <a:off x="7224560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0B4EFEA4-DFB7-4540-7BBB-1A30F3AE0211}"/>
                </a:ext>
              </a:extLst>
            </p:cNvPr>
            <p:cNvSpPr/>
            <p:nvPr/>
          </p:nvSpPr>
          <p:spPr>
            <a:xfrm>
              <a:off x="5985590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261E3BD4-9E03-B8A9-0F01-304128190955}"/>
                </a:ext>
              </a:extLst>
            </p:cNvPr>
            <p:cNvSpPr/>
            <p:nvPr/>
          </p:nvSpPr>
          <p:spPr>
            <a:xfrm>
              <a:off x="6432280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9572225D-46B7-1B87-61F0-64776C20F914}"/>
                </a:ext>
              </a:extLst>
            </p:cNvPr>
            <p:cNvSpPr/>
            <p:nvPr/>
          </p:nvSpPr>
          <p:spPr>
            <a:xfrm>
              <a:off x="6655625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B9E06D4D-F7EE-FC28-65A5-FD01DA9ED73A}"/>
                </a:ext>
              </a:extLst>
            </p:cNvPr>
            <p:cNvSpPr/>
            <p:nvPr/>
          </p:nvSpPr>
          <p:spPr>
            <a:xfrm>
              <a:off x="7102315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BE98DB66-E1D7-B358-A179-CE683C6395A8}"/>
                </a:ext>
              </a:extLst>
            </p:cNvPr>
            <p:cNvSpPr/>
            <p:nvPr/>
          </p:nvSpPr>
          <p:spPr>
            <a:xfrm>
              <a:off x="6097263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4BCE1C49-BD22-EC95-09D3-4796EF3F1DC4}"/>
                </a:ext>
              </a:extLst>
            </p:cNvPr>
            <p:cNvSpPr/>
            <p:nvPr/>
          </p:nvSpPr>
          <p:spPr>
            <a:xfrm>
              <a:off x="6323604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35C7A457-8342-61E8-E770-7FD79BD1E575}"/>
                </a:ext>
              </a:extLst>
            </p:cNvPr>
            <p:cNvSpPr/>
            <p:nvPr/>
          </p:nvSpPr>
          <p:spPr>
            <a:xfrm>
              <a:off x="6549945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161825E8-6C4A-A28C-43F8-B5486A4A7B07}"/>
                </a:ext>
              </a:extLst>
            </p:cNvPr>
            <p:cNvSpPr/>
            <p:nvPr/>
          </p:nvSpPr>
          <p:spPr>
            <a:xfrm>
              <a:off x="6776286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B18B0421-9EDF-6846-DED0-4B9E62ADAB14}"/>
                </a:ext>
              </a:extLst>
            </p:cNvPr>
            <p:cNvSpPr/>
            <p:nvPr/>
          </p:nvSpPr>
          <p:spPr>
            <a:xfrm>
              <a:off x="7002627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7E506677-7BDB-9B94-F7E4-D8721D8DBAEE}"/>
                </a:ext>
              </a:extLst>
            </p:cNvPr>
            <p:cNvSpPr/>
            <p:nvPr/>
          </p:nvSpPr>
          <p:spPr>
            <a:xfrm>
              <a:off x="7228968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BDBF537B-3717-A740-1E39-0853BF012B24}"/>
                </a:ext>
              </a:extLst>
            </p:cNvPr>
            <p:cNvSpPr/>
            <p:nvPr/>
          </p:nvSpPr>
          <p:spPr>
            <a:xfrm>
              <a:off x="598559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596ECD14-C7CA-3481-9BCE-AD055374FFA8}"/>
                </a:ext>
              </a:extLst>
            </p:cNvPr>
            <p:cNvSpPr/>
            <p:nvPr/>
          </p:nvSpPr>
          <p:spPr>
            <a:xfrm>
              <a:off x="643228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49E36931-EE6C-E943-9198-AF3DBE9F22C5}"/>
                </a:ext>
              </a:extLst>
            </p:cNvPr>
            <p:cNvSpPr/>
            <p:nvPr/>
          </p:nvSpPr>
          <p:spPr>
            <a:xfrm>
              <a:off x="6655625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31863A63-34A2-2393-74B1-E630964E8B56}"/>
                </a:ext>
              </a:extLst>
            </p:cNvPr>
            <p:cNvSpPr/>
            <p:nvPr/>
          </p:nvSpPr>
          <p:spPr>
            <a:xfrm>
              <a:off x="687897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F470D2D7-4C18-631B-C881-6BB5E6AFA6E0}"/>
                </a:ext>
              </a:extLst>
            </p:cNvPr>
            <p:cNvSpPr/>
            <p:nvPr/>
          </p:nvSpPr>
          <p:spPr>
            <a:xfrm>
              <a:off x="7102315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B54580B5-87A4-A7D7-0EFB-008D0216CF21}"/>
                </a:ext>
              </a:extLst>
            </p:cNvPr>
            <p:cNvSpPr/>
            <p:nvPr/>
          </p:nvSpPr>
          <p:spPr>
            <a:xfrm>
              <a:off x="598559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17340204-B7DA-BF2B-E80D-5CE15CD388A4}"/>
                </a:ext>
              </a:extLst>
            </p:cNvPr>
            <p:cNvSpPr/>
            <p:nvPr/>
          </p:nvSpPr>
          <p:spPr>
            <a:xfrm>
              <a:off x="620893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33C6B977-A416-954A-A3BF-9170CB90E3B2}"/>
                </a:ext>
              </a:extLst>
            </p:cNvPr>
            <p:cNvSpPr/>
            <p:nvPr/>
          </p:nvSpPr>
          <p:spPr>
            <a:xfrm>
              <a:off x="643228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E1E12E64-0251-DECC-B4EB-010BD4658765}"/>
                </a:ext>
              </a:extLst>
            </p:cNvPr>
            <p:cNvSpPr/>
            <p:nvPr/>
          </p:nvSpPr>
          <p:spPr>
            <a:xfrm>
              <a:off x="665562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2D4EEF49-3179-BE0E-1485-86FFEAE1DBF6}"/>
                </a:ext>
              </a:extLst>
            </p:cNvPr>
            <p:cNvSpPr/>
            <p:nvPr/>
          </p:nvSpPr>
          <p:spPr>
            <a:xfrm>
              <a:off x="687897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AD98797E-486F-7585-975D-A88B5DA31FEC}"/>
                </a:ext>
              </a:extLst>
            </p:cNvPr>
            <p:cNvSpPr/>
            <p:nvPr/>
          </p:nvSpPr>
          <p:spPr>
            <a:xfrm>
              <a:off x="710231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583E7BB9-5CF6-248A-0AA6-8690234D0771}"/>
                </a:ext>
              </a:extLst>
            </p:cNvPr>
            <p:cNvSpPr/>
            <p:nvPr/>
          </p:nvSpPr>
          <p:spPr>
            <a:xfrm>
              <a:off x="6097263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F8672206-60E3-B6D4-08D1-BC433001D298}"/>
                </a:ext>
              </a:extLst>
            </p:cNvPr>
            <p:cNvSpPr/>
            <p:nvPr/>
          </p:nvSpPr>
          <p:spPr>
            <a:xfrm>
              <a:off x="6323604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814D8B27-A026-2792-C648-E20E5AB8CF54}"/>
                </a:ext>
              </a:extLst>
            </p:cNvPr>
            <p:cNvSpPr/>
            <p:nvPr/>
          </p:nvSpPr>
          <p:spPr>
            <a:xfrm>
              <a:off x="6549945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6A2DA922-84BD-BE3F-26C3-17D5AA4FCBC7}"/>
                </a:ext>
              </a:extLst>
            </p:cNvPr>
            <p:cNvSpPr/>
            <p:nvPr/>
          </p:nvSpPr>
          <p:spPr>
            <a:xfrm>
              <a:off x="6776286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E8FDEB55-F0AA-DFC4-E056-B9C62A05AF14}"/>
                </a:ext>
              </a:extLst>
            </p:cNvPr>
            <p:cNvSpPr/>
            <p:nvPr/>
          </p:nvSpPr>
          <p:spPr>
            <a:xfrm>
              <a:off x="7002627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57F4F644-7F43-95D3-D130-E44CBC51686B}"/>
                </a:ext>
              </a:extLst>
            </p:cNvPr>
            <p:cNvSpPr/>
            <p:nvPr/>
          </p:nvSpPr>
          <p:spPr>
            <a:xfrm>
              <a:off x="7359688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A7C74F61-A36F-61D6-959C-703D3CE1B5BF}"/>
                </a:ext>
              </a:extLst>
            </p:cNvPr>
            <p:cNvSpPr/>
            <p:nvPr/>
          </p:nvSpPr>
          <p:spPr>
            <a:xfrm>
              <a:off x="7359688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627D325D-4C07-7FAB-FB48-12D4B8B09521}"/>
                </a:ext>
              </a:extLst>
            </p:cNvPr>
            <p:cNvSpPr/>
            <p:nvPr/>
          </p:nvSpPr>
          <p:spPr>
            <a:xfrm>
              <a:off x="7933359" y="5395751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215AFBB3-DF30-2D16-18E6-2DC3C455377D}"/>
                </a:ext>
              </a:extLst>
            </p:cNvPr>
            <p:cNvSpPr/>
            <p:nvPr/>
          </p:nvSpPr>
          <p:spPr>
            <a:xfrm>
              <a:off x="8212670" y="5395751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81393469-F2A2-E842-E70E-4A4C011F18B0}"/>
                </a:ext>
              </a:extLst>
            </p:cNvPr>
            <p:cNvGrpSpPr/>
            <p:nvPr/>
          </p:nvGrpSpPr>
          <p:grpSpPr>
            <a:xfrm>
              <a:off x="7775750" y="5586167"/>
              <a:ext cx="128016" cy="574010"/>
              <a:chOff x="5984948" y="5451694"/>
              <a:chExt cx="128016" cy="574010"/>
            </a:xfrm>
          </p:grpSpPr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756F5D5E-AF52-E142-26AA-DC889132B754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C5AFB119-C774-1029-28F1-64810F4A1DD6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205A81F7-BFA4-0D7E-C4D9-131FAE165562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C3BB806D-9985-D21E-ACAE-0B9AF5C035DD}"/>
                </a:ext>
              </a:extLst>
            </p:cNvPr>
            <p:cNvSpPr/>
            <p:nvPr/>
          </p:nvSpPr>
          <p:spPr>
            <a:xfrm>
              <a:off x="7933359" y="6208636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C4BBB40B-DB93-746A-CB44-6E88E818A59E}"/>
                </a:ext>
              </a:extLst>
            </p:cNvPr>
            <p:cNvSpPr/>
            <p:nvPr/>
          </p:nvSpPr>
          <p:spPr>
            <a:xfrm>
              <a:off x="8212670" y="6208636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7CDF04A9-BA2B-AE92-16D4-8A58C1359D14}"/>
                </a:ext>
              </a:extLst>
            </p:cNvPr>
            <p:cNvGrpSpPr/>
            <p:nvPr/>
          </p:nvGrpSpPr>
          <p:grpSpPr>
            <a:xfrm>
              <a:off x="8072640" y="5581381"/>
              <a:ext cx="128016" cy="574010"/>
              <a:chOff x="5984948" y="5451694"/>
              <a:chExt cx="128016" cy="574010"/>
            </a:xfrm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826E3C60-14E5-7776-8628-BBB23FAE59AE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4CE65A16-1349-1429-2A8B-7431E233D913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FCC5078A-761E-87C5-D17F-E7646AFA035D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AE1EFAF8-31D4-2EB6-F918-0213DF025F4D}"/>
                </a:ext>
              </a:extLst>
            </p:cNvPr>
            <p:cNvGrpSpPr/>
            <p:nvPr/>
          </p:nvGrpSpPr>
          <p:grpSpPr>
            <a:xfrm>
              <a:off x="8367401" y="5584968"/>
              <a:ext cx="128016" cy="574010"/>
              <a:chOff x="5984948" y="5451694"/>
              <a:chExt cx="128016" cy="574010"/>
            </a:xfrm>
          </p:grpSpPr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ADE27C4C-094C-1FE1-6C0A-641B492EB415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93DB47A6-A1E9-2D15-434B-AE12EDA59BC4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C364B735-85DB-62D9-3C6C-58F8326B2BD8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2" name="TextBox 531">
              <a:extLst>
                <a:ext uri="{FF2B5EF4-FFF2-40B4-BE49-F238E27FC236}">
                  <a16:creationId xmlns:a16="http://schemas.microsoft.com/office/drawing/2014/main" id="{8FD60A7B-547E-9066-146B-A9B9F5B7F2C8}"/>
                </a:ext>
              </a:extLst>
            </p:cNvPr>
            <p:cNvSpPr txBox="1"/>
            <p:nvPr/>
          </p:nvSpPr>
          <p:spPr>
            <a:xfrm>
              <a:off x="5741739" y="4856948"/>
              <a:ext cx="2821735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package-to-PCB vias</a:t>
              </a:r>
            </a:p>
          </p:txBody>
        </p:sp>
      </p:grpSp>
      <p:sp>
        <p:nvSpPr>
          <p:cNvPr id="539" name="TextBox 538">
            <a:extLst>
              <a:ext uri="{FF2B5EF4-FFF2-40B4-BE49-F238E27FC236}">
                <a16:creationId xmlns:a16="http://schemas.microsoft.com/office/drawing/2014/main" id="{6B3B68E3-E3BC-C449-019D-A7381C50F855}"/>
              </a:ext>
            </a:extLst>
          </p:cNvPr>
          <p:cNvSpPr txBox="1"/>
          <p:nvPr/>
        </p:nvSpPr>
        <p:spPr>
          <a:xfrm>
            <a:off x="12425683" y="3973563"/>
            <a:ext cx="26767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Layers shown are routing layers, and should not be confused with laminate layers, each of which can contain multiple routing layers.</a:t>
            </a:r>
          </a:p>
        </p:txBody>
      </p:sp>
      <p:sp>
        <p:nvSpPr>
          <p:cNvPr id="540" name="TextBox 539">
            <a:extLst>
              <a:ext uri="{FF2B5EF4-FFF2-40B4-BE49-F238E27FC236}">
                <a16:creationId xmlns:a16="http://schemas.microsoft.com/office/drawing/2014/main" id="{FBD33D77-395E-3386-BA2A-4BDD2B3F46C1}"/>
              </a:ext>
            </a:extLst>
          </p:cNvPr>
          <p:cNvSpPr txBox="1"/>
          <p:nvPr/>
        </p:nvSpPr>
        <p:spPr>
          <a:xfrm>
            <a:off x="12179231" y="5305793"/>
            <a:ext cx="26767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There is no restriction that each die (or package) must have the same number of routing layers as other die (packages) on the PCB.</a:t>
            </a:r>
          </a:p>
        </p:txBody>
      </p:sp>
      <p:grpSp>
        <p:nvGrpSpPr>
          <p:cNvPr id="558" name="Group 557">
            <a:extLst>
              <a:ext uri="{FF2B5EF4-FFF2-40B4-BE49-F238E27FC236}">
                <a16:creationId xmlns:a16="http://schemas.microsoft.com/office/drawing/2014/main" id="{5F2157D6-648C-F6D3-509E-3D1E909BA48A}"/>
              </a:ext>
            </a:extLst>
          </p:cNvPr>
          <p:cNvGrpSpPr/>
          <p:nvPr/>
        </p:nvGrpSpPr>
        <p:grpSpPr>
          <a:xfrm>
            <a:off x="1127648" y="2724150"/>
            <a:ext cx="2134026" cy="2067940"/>
            <a:chOff x="1127648" y="2724150"/>
            <a:chExt cx="2134026" cy="2067940"/>
          </a:xfrm>
        </p:grpSpPr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A265E74F-08CB-DE7B-FB7E-5B18F05B29AF}"/>
                </a:ext>
              </a:extLst>
            </p:cNvPr>
            <p:cNvSpPr/>
            <p:nvPr/>
          </p:nvSpPr>
          <p:spPr>
            <a:xfrm>
              <a:off x="1143000" y="2724150"/>
              <a:ext cx="2118674" cy="205524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0" h="1543050">
                  <a:moveTo>
                    <a:pt x="0" y="0"/>
                  </a:moveTo>
                  <a:cubicBezTo>
                    <a:pt x="63411" y="352352"/>
                    <a:pt x="109731" y="566225"/>
                    <a:pt x="193349" y="786033"/>
                  </a:cubicBezTo>
                  <a:cubicBezTo>
                    <a:pt x="276967" y="1005841"/>
                    <a:pt x="396934" y="1204546"/>
                    <a:pt x="501709" y="1318846"/>
                  </a:cubicBezTo>
                  <a:cubicBezTo>
                    <a:pt x="606484" y="1433146"/>
                    <a:pt x="719048" y="1476229"/>
                    <a:pt x="857250" y="1543050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EE7A85BC-0343-8955-B264-19AA19C18A46}"/>
                </a:ext>
              </a:extLst>
            </p:cNvPr>
            <p:cNvSpPr/>
            <p:nvPr/>
          </p:nvSpPr>
          <p:spPr>
            <a:xfrm>
              <a:off x="1127648" y="2736850"/>
              <a:ext cx="2118674" cy="205524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0" h="1543050">
                  <a:moveTo>
                    <a:pt x="0" y="0"/>
                  </a:moveTo>
                  <a:cubicBezTo>
                    <a:pt x="63411" y="352352"/>
                    <a:pt x="109731" y="566225"/>
                    <a:pt x="193349" y="786033"/>
                  </a:cubicBezTo>
                  <a:cubicBezTo>
                    <a:pt x="276967" y="1005841"/>
                    <a:pt x="396934" y="1204546"/>
                    <a:pt x="501709" y="1318846"/>
                  </a:cubicBezTo>
                  <a:cubicBezTo>
                    <a:pt x="606484" y="1433146"/>
                    <a:pt x="719048" y="1476229"/>
                    <a:pt x="857250" y="1543050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9" name="Group 558">
            <a:extLst>
              <a:ext uri="{FF2B5EF4-FFF2-40B4-BE49-F238E27FC236}">
                <a16:creationId xmlns:a16="http://schemas.microsoft.com/office/drawing/2014/main" id="{2ACBF62C-471C-343E-DDB0-8F1E8963D577}"/>
              </a:ext>
            </a:extLst>
          </p:cNvPr>
          <p:cNvGrpSpPr/>
          <p:nvPr/>
        </p:nvGrpSpPr>
        <p:grpSpPr>
          <a:xfrm>
            <a:off x="6915041" y="2805164"/>
            <a:ext cx="700023" cy="2374520"/>
            <a:chOff x="6915041" y="2805164"/>
            <a:chExt cx="700023" cy="2374520"/>
          </a:xfrm>
        </p:grpSpPr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80C811A6-4DAC-255E-ED09-5B24830550B2}"/>
                </a:ext>
              </a:extLst>
            </p:cNvPr>
            <p:cNvSpPr/>
            <p:nvPr/>
          </p:nvSpPr>
          <p:spPr>
            <a:xfrm>
              <a:off x="6915041" y="2805164"/>
              <a:ext cx="680527" cy="2365828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6D5C955-999B-9E7D-9737-3472E39C43F6}"/>
                </a:ext>
              </a:extLst>
            </p:cNvPr>
            <p:cNvSpPr/>
            <p:nvPr/>
          </p:nvSpPr>
          <p:spPr>
            <a:xfrm>
              <a:off x="6934537" y="2813856"/>
              <a:ext cx="680527" cy="2365828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0" name="Group 559">
            <a:extLst>
              <a:ext uri="{FF2B5EF4-FFF2-40B4-BE49-F238E27FC236}">
                <a16:creationId xmlns:a16="http://schemas.microsoft.com/office/drawing/2014/main" id="{4A25B3AA-3E22-3DE1-31DF-25FA310DD61D}"/>
              </a:ext>
            </a:extLst>
          </p:cNvPr>
          <p:cNvGrpSpPr/>
          <p:nvPr/>
        </p:nvGrpSpPr>
        <p:grpSpPr>
          <a:xfrm>
            <a:off x="7736920" y="2622456"/>
            <a:ext cx="569911" cy="1579540"/>
            <a:chOff x="7736920" y="2622456"/>
            <a:chExt cx="569911" cy="1579540"/>
          </a:xfrm>
        </p:grpSpPr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4AE27CF9-C2F3-09DC-A8EA-DDB87221C213}"/>
                </a:ext>
              </a:extLst>
            </p:cNvPr>
            <p:cNvSpPr/>
            <p:nvPr/>
          </p:nvSpPr>
          <p:spPr>
            <a:xfrm flipH="1">
              <a:off x="7736920" y="2622456"/>
              <a:ext cx="539351" cy="1575284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100673 w 388901"/>
                <a:gd name="connsiteY0" fmla="*/ 0 h 1926776"/>
                <a:gd name="connsiteX1" fmla="*/ 288681 w 388901"/>
                <a:gd name="connsiteY1" fmla="*/ 429945 h 1926776"/>
                <a:gd name="connsiteX2" fmla="*/ 388736 w 388901"/>
                <a:gd name="connsiteY2" fmla="*/ 1002322 h 1926776"/>
                <a:gd name="connsiteX3" fmla="*/ 0 w 388901"/>
                <a:gd name="connsiteY3" fmla="*/ 1926776 h 1926776"/>
                <a:gd name="connsiteX0" fmla="*/ 100673 w 388967"/>
                <a:gd name="connsiteY0" fmla="*/ 0 h 1926776"/>
                <a:gd name="connsiteX1" fmla="*/ 288681 w 388967"/>
                <a:gd name="connsiteY1" fmla="*/ 429945 h 1926776"/>
                <a:gd name="connsiteX2" fmla="*/ 388736 w 388967"/>
                <a:gd name="connsiteY2" fmla="*/ 1002322 h 1926776"/>
                <a:gd name="connsiteX3" fmla="*/ 0 w 388967"/>
                <a:gd name="connsiteY3" fmla="*/ 1926776 h 1926776"/>
                <a:gd name="connsiteX0" fmla="*/ 0 w 404637"/>
                <a:gd name="connsiteY0" fmla="*/ 0 h 1926776"/>
                <a:gd name="connsiteX1" fmla="*/ 304352 w 404637"/>
                <a:gd name="connsiteY1" fmla="*/ 429945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404637"/>
                <a:gd name="connsiteY0" fmla="*/ 0 h 1926776"/>
                <a:gd name="connsiteX1" fmla="*/ 323742 w 404637"/>
                <a:gd name="connsiteY1" fmla="*/ 490956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365900"/>
                <a:gd name="connsiteY0" fmla="*/ 0 h 1926776"/>
                <a:gd name="connsiteX1" fmla="*/ 323742 w 365900"/>
                <a:gd name="connsiteY1" fmla="*/ 490956 h 1926776"/>
                <a:gd name="connsiteX2" fmla="*/ 365625 w 365900"/>
                <a:gd name="connsiteY2" fmla="*/ 1200607 h 1926776"/>
                <a:gd name="connsiteX3" fmla="*/ 15671 w 365900"/>
                <a:gd name="connsiteY3" fmla="*/ 1926776 h 1926776"/>
                <a:gd name="connsiteX0" fmla="*/ 0 w 365625"/>
                <a:gd name="connsiteY0" fmla="*/ 0 h 1926776"/>
                <a:gd name="connsiteX1" fmla="*/ 323742 w 365625"/>
                <a:gd name="connsiteY1" fmla="*/ 490956 h 1926776"/>
                <a:gd name="connsiteX2" fmla="*/ 365625 w 365625"/>
                <a:gd name="connsiteY2" fmla="*/ 1200607 h 1926776"/>
                <a:gd name="connsiteX3" fmla="*/ 15671 w 365625"/>
                <a:gd name="connsiteY3" fmla="*/ 1926776 h 1926776"/>
                <a:gd name="connsiteX0" fmla="*/ 0 w 375852"/>
                <a:gd name="connsiteY0" fmla="*/ 0 h 1926776"/>
                <a:gd name="connsiteX1" fmla="*/ 323742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95815"/>
                <a:gd name="connsiteY0" fmla="*/ 0 h 1857050"/>
                <a:gd name="connsiteX1" fmla="*/ 323743 w 395815"/>
                <a:gd name="connsiteY1" fmla="*/ 490956 h 1857050"/>
                <a:gd name="connsiteX2" fmla="*/ 365625 w 395815"/>
                <a:gd name="connsiteY2" fmla="*/ 1200607 h 1857050"/>
                <a:gd name="connsiteX3" fmla="*/ 303764 w 395815"/>
                <a:gd name="connsiteY3" fmla="*/ 1857050 h 1857050"/>
                <a:gd name="connsiteX0" fmla="*/ 0 w 375852"/>
                <a:gd name="connsiteY0" fmla="*/ 0 h 1857050"/>
                <a:gd name="connsiteX1" fmla="*/ 323743 w 375852"/>
                <a:gd name="connsiteY1" fmla="*/ 490956 h 1857050"/>
                <a:gd name="connsiteX2" fmla="*/ 365625 w 375852"/>
                <a:gd name="connsiteY2" fmla="*/ 1200607 h 1857050"/>
                <a:gd name="connsiteX3" fmla="*/ 303764 w 375852"/>
                <a:gd name="connsiteY3" fmla="*/ 1857050 h 1857050"/>
                <a:gd name="connsiteX0" fmla="*/ 0 w 414144"/>
                <a:gd name="connsiteY0" fmla="*/ 0 h 1857050"/>
                <a:gd name="connsiteX1" fmla="*/ 323743 w 414144"/>
                <a:gd name="connsiteY1" fmla="*/ 490956 h 1857050"/>
                <a:gd name="connsiteX2" fmla="*/ 409946 w 414144"/>
                <a:gd name="connsiteY2" fmla="*/ 991427 h 1857050"/>
                <a:gd name="connsiteX3" fmla="*/ 303764 w 414144"/>
                <a:gd name="connsiteY3" fmla="*/ 1857050 h 1857050"/>
                <a:gd name="connsiteX0" fmla="*/ 0 w 594659"/>
                <a:gd name="connsiteY0" fmla="*/ 0 h 1944208"/>
                <a:gd name="connsiteX1" fmla="*/ 501030 w 594659"/>
                <a:gd name="connsiteY1" fmla="*/ 578114 h 1944208"/>
                <a:gd name="connsiteX2" fmla="*/ 587233 w 594659"/>
                <a:gd name="connsiteY2" fmla="*/ 1078585 h 1944208"/>
                <a:gd name="connsiteX3" fmla="*/ 481051 w 594659"/>
                <a:gd name="connsiteY3" fmla="*/ 1944208 h 1944208"/>
                <a:gd name="connsiteX0" fmla="*/ 0 w 588457"/>
                <a:gd name="connsiteY0" fmla="*/ 0 h 1944208"/>
                <a:gd name="connsiteX1" fmla="*/ 345904 w 588457"/>
                <a:gd name="connsiteY1" fmla="*/ 560681 h 1944208"/>
                <a:gd name="connsiteX2" fmla="*/ 587233 w 588457"/>
                <a:gd name="connsiteY2" fmla="*/ 1078585 h 1944208"/>
                <a:gd name="connsiteX3" fmla="*/ 481051 w 588457"/>
                <a:gd name="connsiteY3" fmla="*/ 1944208 h 1944208"/>
                <a:gd name="connsiteX0" fmla="*/ 0 w 520384"/>
                <a:gd name="connsiteY0" fmla="*/ 0 h 1944208"/>
                <a:gd name="connsiteX1" fmla="*/ 345904 w 520384"/>
                <a:gd name="connsiteY1" fmla="*/ 560681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520384"/>
                <a:gd name="connsiteY0" fmla="*/ 0 h 1944208"/>
                <a:gd name="connsiteX1" fmla="*/ 190777 w 520384"/>
                <a:gd name="connsiteY1" fmla="*/ 578114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808475"/>
                <a:gd name="connsiteY0" fmla="*/ 0 h 1891913"/>
                <a:gd name="connsiteX1" fmla="*/ 478868 w 808475"/>
                <a:gd name="connsiteY1" fmla="*/ 525819 h 1891913"/>
                <a:gd name="connsiteX2" fmla="*/ 742359 w 808475"/>
                <a:gd name="connsiteY2" fmla="*/ 1061153 h 1891913"/>
                <a:gd name="connsiteX3" fmla="*/ 769142 w 808475"/>
                <a:gd name="connsiteY3" fmla="*/ 1891913 h 1891913"/>
                <a:gd name="connsiteX0" fmla="*/ 0 w 817254"/>
                <a:gd name="connsiteY0" fmla="*/ 0 h 1891913"/>
                <a:gd name="connsiteX1" fmla="*/ 478868 w 817254"/>
                <a:gd name="connsiteY1" fmla="*/ 525819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78868 w 817256"/>
                <a:gd name="connsiteY1" fmla="*/ 525819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817254"/>
                <a:gd name="connsiteY0" fmla="*/ 0 h 1891913"/>
                <a:gd name="connsiteX1" fmla="*/ 420695 w 817254"/>
                <a:gd name="connsiteY1" fmla="*/ 457182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20695 w 817256"/>
                <a:gd name="connsiteY1" fmla="*/ 457182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795738"/>
                <a:gd name="connsiteY0" fmla="*/ 0 h 1891913"/>
                <a:gd name="connsiteX1" fmla="*/ 420695 w 795738"/>
                <a:gd name="connsiteY1" fmla="*/ 457182 h 1891913"/>
                <a:gd name="connsiteX2" fmla="*/ 742359 w 795738"/>
                <a:gd name="connsiteY2" fmla="*/ 1061153 h 1891913"/>
                <a:gd name="connsiteX3" fmla="*/ 769142 w 795738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693881 w 791282"/>
                <a:gd name="connsiteY1" fmla="*/ 931505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  <a:gd name="connsiteX0" fmla="*/ 0 w 823498"/>
                <a:gd name="connsiteY0" fmla="*/ 0 h 1891913"/>
                <a:gd name="connsiteX1" fmla="*/ 693881 w 823498"/>
                <a:gd name="connsiteY1" fmla="*/ 839989 h 1891913"/>
                <a:gd name="connsiteX2" fmla="*/ 769142 w 823498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3500" h="1891913">
                  <a:moveTo>
                    <a:pt x="0" y="0"/>
                  </a:moveTo>
                  <a:cubicBezTo>
                    <a:pt x="222122" y="201691"/>
                    <a:pt x="391174" y="280628"/>
                    <a:pt x="693881" y="839989"/>
                  </a:cubicBezTo>
                  <a:cubicBezTo>
                    <a:pt x="877031" y="1327749"/>
                    <a:pt x="830439" y="1445287"/>
                    <a:pt x="769142" y="1891913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03E57F6-3D93-A44E-94F8-EED8257C9513}"/>
                </a:ext>
              </a:extLst>
            </p:cNvPr>
            <p:cNvSpPr/>
            <p:nvPr/>
          </p:nvSpPr>
          <p:spPr>
            <a:xfrm flipH="1">
              <a:off x="7767480" y="2626712"/>
              <a:ext cx="539351" cy="1575284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100673 w 388901"/>
                <a:gd name="connsiteY0" fmla="*/ 0 h 1926776"/>
                <a:gd name="connsiteX1" fmla="*/ 288681 w 388901"/>
                <a:gd name="connsiteY1" fmla="*/ 429945 h 1926776"/>
                <a:gd name="connsiteX2" fmla="*/ 388736 w 388901"/>
                <a:gd name="connsiteY2" fmla="*/ 1002322 h 1926776"/>
                <a:gd name="connsiteX3" fmla="*/ 0 w 388901"/>
                <a:gd name="connsiteY3" fmla="*/ 1926776 h 1926776"/>
                <a:gd name="connsiteX0" fmla="*/ 100673 w 388967"/>
                <a:gd name="connsiteY0" fmla="*/ 0 h 1926776"/>
                <a:gd name="connsiteX1" fmla="*/ 288681 w 388967"/>
                <a:gd name="connsiteY1" fmla="*/ 429945 h 1926776"/>
                <a:gd name="connsiteX2" fmla="*/ 388736 w 388967"/>
                <a:gd name="connsiteY2" fmla="*/ 1002322 h 1926776"/>
                <a:gd name="connsiteX3" fmla="*/ 0 w 388967"/>
                <a:gd name="connsiteY3" fmla="*/ 1926776 h 1926776"/>
                <a:gd name="connsiteX0" fmla="*/ 0 w 404637"/>
                <a:gd name="connsiteY0" fmla="*/ 0 h 1926776"/>
                <a:gd name="connsiteX1" fmla="*/ 304352 w 404637"/>
                <a:gd name="connsiteY1" fmla="*/ 429945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404637"/>
                <a:gd name="connsiteY0" fmla="*/ 0 h 1926776"/>
                <a:gd name="connsiteX1" fmla="*/ 323742 w 404637"/>
                <a:gd name="connsiteY1" fmla="*/ 490956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365900"/>
                <a:gd name="connsiteY0" fmla="*/ 0 h 1926776"/>
                <a:gd name="connsiteX1" fmla="*/ 323742 w 365900"/>
                <a:gd name="connsiteY1" fmla="*/ 490956 h 1926776"/>
                <a:gd name="connsiteX2" fmla="*/ 365625 w 365900"/>
                <a:gd name="connsiteY2" fmla="*/ 1200607 h 1926776"/>
                <a:gd name="connsiteX3" fmla="*/ 15671 w 365900"/>
                <a:gd name="connsiteY3" fmla="*/ 1926776 h 1926776"/>
                <a:gd name="connsiteX0" fmla="*/ 0 w 365625"/>
                <a:gd name="connsiteY0" fmla="*/ 0 h 1926776"/>
                <a:gd name="connsiteX1" fmla="*/ 323742 w 365625"/>
                <a:gd name="connsiteY1" fmla="*/ 490956 h 1926776"/>
                <a:gd name="connsiteX2" fmla="*/ 365625 w 365625"/>
                <a:gd name="connsiteY2" fmla="*/ 1200607 h 1926776"/>
                <a:gd name="connsiteX3" fmla="*/ 15671 w 365625"/>
                <a:gd name="connsiteY3" fmla="*/ 1926776 h 1926776"/>
                <a:gd name="connsiteX0" fmla="*/ 0 w 375852"/>
                <a:gd name="connsiteY0" fmla="*/ 0 h 1926776"/>
                <a:gd name="connsiteX1" fmla="*/ 323742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95815"/>
                <a:gd name="connsiteY0" fmla="*/ 0 h 1857050"/>
                <a:gd name="connsiteX1" fmla="*/ 323743 w 395815"/>
                <a:gd name="connsiteY1" fmla="*/ 490956 h 1857050"/>
                <a:gd name="connsiteX2" fmla="*/ 365625 w 395815"/>
                <a:gd name="connsiteY2" fmla="*/ 1200607 h 1857050"/>
                <a:gd name="connsiteX3" fmla="*/ 303764 w 395815"/>
                <a:gd name="connsiteY3" fmla="*/ 1857050 h 1857050"/>
                <a:gd name="connsiteX0" fmla="*/ 0 w 375852"/>
                <a:gd name="connsiteY0" fmla="*/ 0 h 1857050"/>
                <a:gd name="connsiteX1" fmla="*/ 323743 w 375852"/>
                <a:gd name="connsiteY1" fmla="*/ 490956 h 1857050"/>
                <a:gd name="connsiteX2" fmla="*/ 365625 w 375852"/>
                <a:gd name="connsiteY2" fmla="*/ 1200607 h 1857050"/>
                <a:gd name="connsiteX3" fmla="*/ 303764 w 375852"/>
                <a:gd name="connsiteY3" fmla="*/ 1857050 h 1857050"/>
                <a:gd name="connsiteX0" fmla="*/ 0 w 414144"/>
                <a:gd name="connsiteY0" fmla="*/ 0 h 1857050"/>
                <a:gd name="connsiteX1" fmla="*/ 323743 w 414144"/>
                <a:gd name="connsiteY1" fmla="*/ 490956 h 1857050"/>
                <a:gd name="connsiteX2" fmla="*/ 409946 w 414144"/>
                <a:gd name="connsiteY2" fmla="*/ 991427 h 1857050"/>
                <a:gd name="connsiteX3" fmla="*/ 303764 w 414144"/>
                <a:gd name="connsiteY3" fmla="*/ 1857050 h 1857050"/>
                <a:gd name="connsiteX0" fmla="*/ 0 w 594659"/>
                <a:gd name="connsiteY0" fmla="*/ 0 h 1944208"/>
                <a:gd name="connsiteX1" fmla="*/ 501030 w 594659"/>
                <a:gd name="connsiteY1" fmla="*/ 578114 h 1944208"/>
                <a:gd name="connsiteX2" fmla="*/ 587233 w 594659"/>
                <a:gd name="connsiteY2" fmla="*/ 1078585 h 1944208"/>
                <a:gd name="connsiteX3" fmla="*/ 481051 w 594659"/>
                <a:gd name="connsiteY3" fmla="*/ 1944208 h 1944208"/>
                <a:gd name="connsiteX0" fmla="*/ 0 w 588457"/>
                <a:gd name="connsiteY0" fmla="*/ 0 h 1944208"/>
                <a:gd name="connsiteX1" fmla="*/ 345904 w 588457"/>
                <a:gd name="connsiteY1" fmla="*/ 560681 h 1944208"/>
                <a:gd name="connsiteX2" fmla="*/ 587233 w 588457"/>
                <a:gd name="connsiteY2" fmla="*/ 1078585 h 1944208"/>
                <a:gd name="connsiteX3" fmla="*/ 481051 w 588457"/>
                <a:gd name="connsiteY3" fmla="*/ 1944208 h 1944208"/>
                <a:gd name="connsiteX0" fmla="*/ 0 w 520384"/>
                <a:gd name="connsiteY0" fmla="*/ 0 h 1944208"/>
                <a:gd name="connsiteX1" fmla="*/ 345904 w 520384"/>
                <a:gd name="connsiteY1" fmla="*/ 560681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520384"/>
                <a:gd name="connsiteY0" fmla="*/ 0 h 1944208"/>
                <a:gd name="connsiteX1" fmla="*/ 190777 w 520384"/>
                <a:gd name="connsiteY1" fmla="*/ 578114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808475"/>
                <a:gd name="connsiteY0" fmla="*/ 0 h 1891913"/>
                <a:gd name="connsiteX1" fmla="*/ 478868 w 808475"/>
                <a:gd name="connsiteY1" fmla="*/ 525819 h 1891913"/>
                <a:gd name="connsiteX2" fmla="*/ 742359 w 808475"/>
                <a:gd name="connsiteY2" fmla="*/ 1061153 h 1891913"/>
                <a:gd name="connsiteX3" fmla="*/ 769142 w 808475"/>
                <a:gd name="connsiteY3" fmla="*/ 1891913 h 1891913"/>
                <a:gd name="connsiteX0" fmla="*/ 0 w 817254"/>
                <a:gd name="connsiteY0" fmla="*/ 0 h 1891913"/>
                <a:gd name="connsiteX1" fmla="*/ 478868 w 817254"/>
                <a:gd name="connsiteY1" fmla="*/ 525819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78868 w 817256"/>
                <a:gd name="connsiteY1" fmla="*/ 525819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817254"/>
                <a:gd name="connsiteY0" fmla="*/ 0 h 1891913"/>
                <a:gd name="connsiteX1" fmla="*/ 420695 w 817254"/>
                <a:gd name="connsiteY1" fmla="*/ 457182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20695 w 817256"/>
                <a:gd name="connsiteY1" fmla="*/ 457182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795738"/>
                <a:gd name="connsiteY0" fmla="*/ 0 h 1891913"/>
                <a:gd name="connsiteX1" fmla="*/ 420695 w 795738"/>
                <a:gd name="connsiteY1" fmla="*/ 457182 h 1891913"/>
                <a:gd name="connsiteX2" fmla="*/ 742359 w 795738"/>
                <a:gd name="connsiteY2" fmla="*/ 1061153 h 1891913"/>
                <a:gd name="connsiteX3" fmla="*/ 769142 w 795738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693881 w 791282"/>
                <a:gd name="connsiteY1" fmla="*/ 931505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  <a:gd name="connsiteX0" fmla="*/ 0 w 823498"/>
                <a:gd name="connsiteY0" fmla="*/ 0 h 1891913"/>
                <a:gd name="connsiteX1" fmla="*/ 693881 w 823498"/>
                <a:gd name="connsiteY1" fmla="*/ 839989 h 1891913"/>
                <a:gd name="connsiteX2" fmla="*/ 769142 w 823498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3500" h="1891913">
                  <a:moveTo>
                    <a:pt x="0" y="0"/>
                  </a:moveTo>
                  <a:cubicBezTo>
                    <a:pt x="222122" y="201691"/>
                    <a:pt x="391174" y="280628"/>
                    <a:pt x="693881" y="839989"/>
                  </a:cubicBezTo>
                  <a:cubicBezTo>
                    <a:pt x="877031" y="1327749"/>
                    <a:pt x="830439" y="1445287"/>
                    <a:pt x="769142" y="1891913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1" name="Group 560">
            <a:extLst>
              <a:ext uri="{FF2B5EF4-FFF2-40B4-BE49-F238E27FC236}">
                <a16:creationId xmlns:a16="http://schemas.microsoft.com/office/drawing/2014/main" id="{A8F824F5-07EE-268D-6C44-DFACC6BCBAE9}"/>
              </a:ext>
            </a:extLst>
          </p:cNvPr>
          <p:cNvGrpSpPr/>
          <p:nvPr/>
        </p:nvGrpSpPr>
        <p:grpSpPr>
          <a:xfrm>
            <a:off x="10463977" y="1063589"/>
            <a:ext cx="751004" cy="3443013"/>
            <a:chOff x="10463977" y="1456788"/>
            <a:chExt cx="751004" cy="3049814"/>
          </a:xfrm>
        </p:grpSpPr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462821FF-5E2E-2C4B-0975-389BF135C721}"/>
                </a:ext>
              </a:extLst>
            </p:cNvPr>
            <p:cNvSpPr/>
            <p:nvPr/>
          </p:nvSpPr>
          <p:spPr>
            <a:xfrm>
              <a:off x="10463977" y="1456788"/>
              <a:ext cx="729120" cy="304800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415093"/>
                <a:gd name="connsiteY0" fmla="*/ 0 h 2472836"/>
                <a:gd name="connsiteX1" fmla="*/ 247477 w 415093"/>
                <a:gd name="connsiteY1" fmla="*/ 752993 h 2472836"/>
                <a:gd name="connsiteX2" fmla="*/ 414544 w 415093"/>
                <a:gd name="connsiteY2" fmla="*/ 1639141 h 2472836"/>
                <a:gd name="connsiteX3" fmla="*/ 146494 w 415093"/>
                <a:gd name="connsiteY3" fmla="*/ 2472836 h 2472836"/>
                <a:gd name="connsiteX0" fmla="*/ 0 w 424843"/>
                <a:gd name="connsiteY0" fmla="*/ 0 h 2472836"/>
                <a:gd name="connsiteX1" fmla="*/ 375664 w 424843"/>
                <a:gd name="connsiteY1" fmla="*/ 782667 h 2472836"/>
                <a:gd name="connsiteX2" fmla="*/ 414544 w 424843"/>
                <a:gd name="connsiteY2" fmla="*/ 1639141 h 2472836"/>
                <a:gd name="connsiteX3" fmla="*/ 146494 w 424843"/>
                <a:gd name="connsiteY3" fmla="*/ 2472836 h 2472836"/>
                <a:gd name="connsiteX0" fmla="*/ 200680 w 269495"/>
                <a:gd name="connsiteY0" fmla="*/ 0 h 2373923"/>
                <a:gd name="connsiteX1" fmla="*/ 229170 w 269495"/>
                <a:gd name="connsiteY1" fmla="*/ 683754 h 2373923"/>
                <a:gd name="connsiteX2" fmla="*/ 268050 w 269495"/>
                <a:gd name="connsiteY2" fmla="*/ 1540228 h 2373923"/>
                <a:gd name="connsiteX3" fmla="*/ 0 w 269495"/>
                <a:gd name="connsiteY3" fmla="*/ 2373923 h 2373923"/>
                <a:gd name="connsiteX0" fmla="*/ 200680 w 306002"/>
                <a:gd name="connsiteY0" fmla="*/ 0 h 2373923"/>
                <a:gd name="connsiteX1" fmla="*/ 303946 w 306002"/>
                <a:gd name="connsiteY1" fmla="*/ 683754 h 2373923"/>
                <a:gd name="connsiteX2" fmla="*/ 268050 w 306002"/>
                <a:gd name="connsiteY2" fmla="*/ 1540228 h 2373923"/>
                <a:gd name="connsiteX3" fmla="*/ 0 w 306002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40" h="2373923">
                  <a:moveTo>
                    <a:pt x="222045" y="0"/>
                  </a:moveTo>
                  <a:cubicBezTo>
                    <a:pt x="275985" y="235287"/>
                    <a:pt x="296279" y="427049"/>
                    <a:pt x="303946" y="683754"/>
                  </a:cubicBezTo>
                  <a:cubicBezTo>
                    <a:pt x="311613" y="940459"/>
                    <a:pt x="303900" y="1311413"/>
                    <a:pt x="268050" y="1540228"/>
                  </a:cubicBezTo>
                  <a:cubicBezTo>
                    <a:pt x="241256" y="1797034"/>
                    <a:pt x="158275" y="2082768"/>
                    <a:pt x="0" y="2373923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37721059-EB3F-D917-9873-EA7BB4EC777F}"/>
                </a:ext>
              </a:extLst>
            </p:cNvPr>
            <p:cNvSpPr/>
            <p:nvPr/>
          </p:nvSpPr>
          <p:spPr>
            <a:xfrm>
              <a:off x="10485861" y="1458602"/>
              <a:ext cx="729120" cy="304800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415093"/>
                <a:gd name="connsiteY0" fmla="*/ 0 h 2472836"/>
                <a:gd name="connsiteX1" fmla="*/ 247477 w 415093"/>
                <a:gd name="connsiteY1" fmla="*/ 752993 h 2472836"/>
                <a:gd name="connsiteX2" fmla="*/ 414544 w 415093"/>
                <a:gd name="connsiteY2" fmla="*/ 1639141 h 2472836"/>
                <a:gd name="connsiteX3" fmla="*/ 146494 w 415093"/>
                <a:gd name="connsiteY3" fmla="*/ 2472836 h 2472836"/>
                <a:gd name="connsiteX0" fmla="*/ 0 w 424843"/>
                <a:gd name="connsiteY0" fmla="*/ 0 h 2472836"/>
                <a:gd name="connsiteX1" fmla="*/ 375664 w 424843"/>
                <a:gd name="connsiteY1" fmla="*/ 782667 h 2472836"/>
                <a:gd name="connsiteX2" fmla="*/ 414544 w 424843"/>
                <a:gd name="connsiteY2" fmla="*/ 1639141 h 2472836"/>
                <a:gd name="connsiteX3" fmla="*/ 146494 w 424843"/>
                <a:gd name="connsiteY3" fmla="*/ 2472836 h 2472836"/>
                <a:gd name="connsiteX0" fmla="*/ 200680 w 269495"/>
                <a:gd name="connsiteY0" fmla="*/ 0 h 2373923"/>
                <a:gd name="connsiteX1" fmla="*/ 229170 w 269495"/>
                <a:gd name="connsiteY1" fmla="*/ 683754 h 2373923"/>
                <a:gd name="connsiteX2" fmla="*/ 268050 w 269495"/>
                <a:gd name="connsiteY2" fmla="*/ 1540228 h 2373923"/>
                <a:gd name="connsiteX3" fmla="*/ 0 w 269495"/>
                <a:gd name="connsiteY3" fmla="*/ 2373923 h 2373923"/>
                <a:gd name="connsiteX0" fmla="*/ 200680 w 306002"/>
                <a:gd name="connsiteY0" fmla="*/ 0 h 2373923"/>
                <a:gd name="connsiteX1" fmla="*/ 303946 w 306002"/>
                <a:gd name="connsiteY1" fmla="*/ 683754 h 2373923"/>
                <a:gd name="connsiteX2" fmla="*/ 268050 w 306002"/>
                <a:gd name="connsiteY2" fmla="*/ 1540228 h 2373923"/>
                <a:gd name="connsiteX3" fmla="*/ 0 w 306002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40" h="2373923">
                  <a:moveTo>
                    <a:pt x="222045" y="0"/>
                  </a:moveTo>
                  <a:cubicBezTo>
                    <a:pt x="275985" y="235287"/>
                    <a:pt x="296279" y="427049"/>
                    <a:pt x="303946" y="683754"/>
                  </a:cubicBezTo>
                  <a:cubicBezTo>
                    <a:pt x="311613" y="940459"/>
                    <a:pt x="303900" y="1311413"/>
                    <a:pt x="268050" y="1540228"/>
                  </a:cubicBezTo>
                  <a:cubicBezTo>
                    <a:pt x="241256" y="1797034"/>
                    <a:pt x="158275" y="2082768"/>
                    <a:pt x="0" y="2373923"/>
                  </a:cubicBezTo>
                </a:path>
              </a:pathLst>
            </a:cu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7" name="Group 556">
            <a:extLst>
              <a:ext uri="{FF2B5EF4-FFF2-40B4-BE49-F238E27FC236}">
                <a16:creationId xmlns:a16="http://schemas.microsoft.com/office/drawing/2014/main" id="{5726C4D6-11E1-AC4B-4699-65573F4B670B}"/>
              </a:ext>
            </a:extLst>
          </p:cNvPr>
          <p:cNvGrpSpPr/>
          <p:nvPr/>
        </p:nvGrpSpPr>
        <p:grpSpPr>
          <a:xfrm>
            <a:off x="3474735" y="915348"/>
            <a:ext cx="798383" cy="3502011"/>
            <a:chOff x="3474735" y="1160537"/>
            <a:chExt cx="798383" cy="3256822"/>
          </a:xfrm>
        </p:grpSpPr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674E83A-909A-D8F3-AE0E-412160FF53C5}"/>
                </a:ext>
              </a:extLst>
            </p:cNvPr>
            <p:cNvSpPr/>
            <p:nvPr/>
          </p:nvSpPr>
          <p:spPr>
            <a:xfrm>
              <a:off x="3474735" y="1160537"/>
              <a:ext cx="778110" cy="3251199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7243"/>
                <a:gd name="connsiteY0" fmla="*/ 0 h 2532184"/>
                <a:gd name="connsiteX1" fmla="*/ 247477 w 327243"/>
                <a:gd name="connsiteY1" fmla="*/ 752993 h 2532184"/>
                <a:gd name="connsiteX2" fmla="*/ 323745 w 327243"/>
                <a:gd name="connsiteY2" fmla="*/ 1589684 h 2532184"/>
                <a:gd name="connsiteX3" fmla="*/ 157176 w 327243"/>
                <a:gd name="connsiteY3" fmla="*/ 2532184 h 25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43" h="2532184">
                  <a:moveTo>
                    <a:pt x="0" y="0"/>
                  </a:moveTo>
                  <a:cubicBezTo>
                    <a:pt x="96669" y="235287"/>
                    <a:pt x="193519" y="488046"/>
                    <a:pt x="247477" y="752993"/>
                  </a:cubicBezTo>
                  <a:cubicBezTo>
                    <a:pt x="301435" y="1017940"/>
                    <a:pt x="339228" y="1335978"/>
                    <a:pt x="323745" y="1589684"/>
                  </a:cubicBezTo>
                  <a:cubicBezTo>
                    <a:pt x="307633" y="1876164"/>
                    <a:pt x="240675" y="2260812"/>
                    <a:pt x="157176" y="2532184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E7DC0C4A-95F6-3752-BEA4-1FCDD94C65E7}"/>
                </a:ext>
              </a:extLst>
            </p:cNvPr>
            <p:cNvSpPr/>
            <p:nvPr/>
          </p:nvSpPr>
          <p:spPr>
            <a:xfrm>
              <a:off x="3495008" y="1166160"/>
              <a:ext cx="778110" cy="3251199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7243"/>
                <a:gd name="connsiteY0" fmla="*/ 0 h 2532184"/>
                <a:gd name="connsiteX1" fmla="*/ 247477 w 327243"/>
                <a:gd name="connsiteY1" fmla="*/ 752993 h 2532184"/>
                <a:gd name="connsiteX2" fmla="*/ 323745 w 327243"/>
                <a:gd name="connsiteY2" fmla="*/ 1589684 h 2532184"/>
                <a:gd name="connsiteX3" fmla="*/ 157176 w 327243"/>
                <a:gd name="connsiteY3" fmla="*/ 2532184 h 25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43" h="2532184">
                  <a:moveTo>
                    <a:pt x="0" y="0"/>
                  </a:moveTo>
                  <a:cubicBezTo>
                    <a:pt x="96669" y="235287"/>
                    <a:pt x="193519" y="488046"/>
                    <a:pt x="247477" y="752993"/>
                  </a:cubicBezTo>
                  <a:cubicBezTo>
                    <a:pt x="301435" y="1017940"/>
                    <a:pt x="339228" y="1335978"/>
                    <a:pt x="323745" y="1589684"/>
                  </a:cubicBezTo>
                  <a:cubicBezTo>
                    <a:pt x="307633" y="1876164"/>
                    <a:pt x="240675" y="2260812"/>
                    <a:pt x="157176" y="2532184"/>
                  </a:cubicBezTo>
                </a:path>
              </a:pathLst>
            </a:cu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1" name="TextBox 550">
            <a:extLst>
              <a:ext uri="{FF2B5EF4-FFF2-40B4-BE49-F238E27FC236}">
                <a16:creationId xmlns:a16="http://schemas.microsoft.com/office/drawing/2014/main" id="{6FA35D04-6351-776A-F43B-BD248EEBD3AB}"/>
              </a:ext>
            </a:extLst>
          </p:cNvPr>
          <p:cNvSpPr txBox="1"/>
          <p:nvPr/>
        </p:nvSpPr>
        <p:spPr>
          <a:xfrm>
            <a:off x="557141" y="-457161"/>
            <a:ext cx="490519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800" b="1" i="1"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917F545C-67BD-D880-D758-4CB925FD4CC7}"/>
              </a:ext>
            </a:extLst>
          </p:cNvPr>
          <p:cNvSpPr txBox="1"/>
          <p:nvPr/>
        </p:nvSpPr>
        <p:spPr>
          <a:xfrm>
            <a:off x="955642" y="2248212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#1</a:t>
            </a:r>
          </a:p>
        </p:txBody>
      </p:sp>
      <p:sp>
        <p:nvSpPr>
          <p:cNvPr id="553" name="TextBox 552">
            <a:extLst>
              <a:ext uri="{FF2B5EF4-FFF2-40B4-BE49-F238E27FC236}">
                <a16:creationId xmlns:a16="http://schemas.microsoft.com/office/drawing/2014/main" id="{2A3003A6-A974-8A6E-CF69-353F1D319344}"/>
              </a:ext>
            </a:extLst>
          </p:cNvPr>
          <p:cNvSpPr txBox="1"/>
          <p:nvPr/>
        </p:nvSpPr>
        <p:spPr>
          <a:xfrm>
            <a:off x="1732079" y="2254151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#2</a:t>
            </a:r>
          </a:p>
        </p:txBody>
      </p:sp>
      <p:sp>
        <p:nvSpPr>
          <p:cNvPr id="554" name="TextBox 553">
            <a:extLst>
              <a:ext uri="{FF2B5EF4-FFF2-40B4-BE49-F238E27FC236}">
                <a16:creationId xmlns:a16="http://schemas.microsoft.com/office/drawing/2014/main" id="{03E81922-2AD7-BFF3-2F62-5A3A32258399}"/>
              </a:ext>
            </a:extLst>
          </p:cNvPr>
          <p:cNvSpPr txBox="1"/>
          <p:nvPr/>
        </p:nvSpPr>
        <p:spPr>
          <a:xfrm>
            <a:off x="2798335" y="2275185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#3</a:t>
            </a:r>
          </a:p>
        </p:txBody>
      </p:sp>
      <p:sp>
        <p:nvSpPr>
          <p:cNvPr id="555" name="TextBox 554">
            <a:extLst>
              <a:ext uri="{FF2B5EF4-FFF2-40B4-BE49-F238E27FC236}">
                <a16:creationId xmlns:a16="http://schemas.microsoft.com/office/drawing/2014/main" id="{B756B2AA-D805-7189-7704-3FF98C6433CB}"/>
              </a:ext>
            </a:extLst>
          </p:cNvPr>
          <p:cNvSpPr txBox="1"/>
          <p:nvPr/>
        </p:nvSpPr>
        <p:spPr>
          <a:xfrm>
            <a:off x="4995909" y="2267499"/>
            <a:ext cx="644215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Package</a:t>
            </a:r>
          </a:p>
          <a:p>
            <a:pPr algn="ctr"/>
            <a:r>
              <a:rPr lang="en-US" sz="1500" b="1"/>
              <a:t>#1</a:t>
            </a:r>
          </a:p>
        </p:txBody>
      </p:sp>
      <p:sp>
        <p:nvSpPr>
          <p:cNvPr id="556" name="TextBox 555">
            <a:extLst>
              <a:ext uri="{FF2B5EF4-FFF2-40B4-BE49-F238E27FC236}">
                <a16:creationId xmlns:a16="http://schemas.microsoft.com/office/drawing/2014/main" id="{59323231-DF3B-09EC-6DBB-DD849D6F9ECD}"/>
              </a:ext>
            </a:extLst>
          </p:cNvPr>
          <p:cNvSpPr txBox="1"/>
          <p:nvPr/>
        </p:nvSpPr>
        <p:spPr>
          <a:xfrm>
            <a:off x="6427621" y="2260337"/>
            <a:ext cx="644215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Package</a:t>
            </a:r>
          </a:p>
          <a:p>
            <a:pPr algn="ctr"/>
            <a:r>
              <a:rPr lang="en-US" sz="1500" b="1"/>
              <a:t>#2</a:t>
            </a:r>
          </a:p>
        </p:txBody>
      </p:sp>
      <p:sp>
        <p:nvSpPr>
          <p:cNvPr id="564" name="TextBox 563">
            <a:extLst>
              <a:ext uri="{FF2B5EF4-FFF2-40B4-BE49-F238E27FC236}">
                <a16:creationId xmlns:a16="http://schemas.microsoft.com/office/drawing/2014/main" id="{296B51E4-ED66-2F0E-0279-E34D74647431}"/>
              </a:ext>
            </a:extLst>
          </p:cNvPr>
          <p:cNvSpPr txBox="1"/>
          <p:nvPr/>
        </p:nvSpPr>
        <p:spPr>
          <a:xfrm>
            <a:off x="516059" y="3665786"/>
            <a:ext cx="407163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3869100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645568-62F5-34E2-2C89-DAF24D4A4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" t="17409" r="55964" b="1664"/>
          <a:stretch/>
        </p:blipFill>
        <p:spPr>
          <a:xfrm>
            <a:off x="584199" y="214811"/>
            <a:ext cx="4540597" cy="45095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A2F992D-B464-FAE8-5F67-B94D48189CE0}"/>
              </a:ext>
            </a:extLst>
          </p:cNvPr>
          <p:cNvSpPr/>
          <p:nvPr/>
        </p:nvSpPr>
        <p:spPr>
          <a:xfrm>
            <a:off x="2187387" y="1712958"/>
            <a:ext cx="1272989" cy="1514335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C5CB93-F90D-093B-9D15-B5E8706655DE}"/>
              </a:ext>
            </a:extLst>
          </p:cNvPr>
          <p:cNvSpPr/>
          <p:nvPr/>
        </p:nvSpPr>
        <p:spPr>
          <a:xfrm>
            <a:off x="3883259" y="1201406"/>
            <a:ext cx="2269891" cy="26816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1C43BC1A-BC8C-058E-2D27-DCBEEBC510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>
                  <a:alpha val="50196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8" t="33905" r="36302" b="34095"/>
          <a:stretch/>
        </p:blipFill>
        <p:spPr>
          <a:xfrm>
            <a:off x="3914775" y="1227282"/>
            <a:ext cx="2241737" cy="2625726"/>
          </a:xfrm>
          <a:prstGeom prst="rect">
            <a:avLst/>
          </a:prstGeom>
        </p:spPr>
      </p:pic>
      <p:pic>
        <p:nvPicPr>
          <p:cNvPr id="6" name="Picture 5" descr="A black background with red and green lines&#10;&#10;Description automatically generated">
            <a:extLst>
              <a:ext uri="{FF2B5EF4-FFF2-40B4-BE49-F238E27FC236}">
                <a16:creationId xmlns:a16="http://schemas.microsoft.com/office/drawing/2014/main" id="{6B3D33B9-7E7F-EB66-BAFD-18016ECCFF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8" t="33905" r="36302" b="34095"/>
          <a:stretch/>
        </p:blipFill>
        <p:spPr>
          <a:xfrm>
            <a:off x="3914775" y="1227282"/>
            <a:ext cx="2241737" cy="26257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14BD1E5-5017-52E3-0507-DD774742CA77}"/>
              </a:ext>
            </a:extLst>
          </p:cNvPr>
          <p:cNvSpPr/>
          <p:nvPr/>
        </p:nvSpPr>
        <p:spPr>
          <a:xfrm>
            <a:off x="5162550" y="1243946"/>
            <a:ext cx="960107" cy="762653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FB427E-1961-169D-CF03-088BC48C58EE}"/>
              </a:ext>
            </a:extLst>
          </p:cNvPr>
          <p:cNvSpPr txBox="1"/>
          <p:nvPr/>
        </p:nvSpPr>
        <p:spPr>
          <a:xfrm>
            <a:off x="2532134" y="2100273"/>
            <a:ext cx="583493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400" b="1" i="1">
                <a:cs typeface="Times New Roman" panose="02020603050405020304" pitchFamily="18" charset="0"/>
              </a:rPr>
              <a:t>Die</a:t>
            </a:r>
          </a:p>
          <a:p>
            <a:pPr algn="ctr"/>
            <a:r>
              <a:rPr lang="en-US" sz="2400" b="1" i="1">
                <a:cs typeface="Times New Roman" panose="02020603050405020304" pitchFamily="18" charset="0"/>
              </a:rPr>
              <a:t>area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6F9F76-81B4-2B61-D6E6-FB0F2C572DD6}"/>
              </a:ext>
            </a:extLst>
          </p:cNvPr>
          <p:cNvSpPr/>
          <p:nvPr/>
        </p:nvSpPr>
        <p:spPr>
          <a:xfrm>
            <a:off x="6508557" y="714573"/>
            <a:ext cx="4320055" cy="35335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ack background with red and green lines&#10;&#10;Description automatically generated">
            <a:extLst>
              <a:ext uri="{FF2B5EF4-FFF2-40B4-BE49-F238E27FC236}">
                <a16:creationId xmlns:a16="http://schemas.microsoft.com/office/drawing/2014/main" id="{C7234289-C746-F3B8-2850-1642441F9D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1" t="34416" r="36885" b="56483"/>
          <a:stretch/>
        </p:blipFill>
        <p:spPr>
          <a:xfrm>
            <a:off x="6632356" y="852921"/>
            <a:ext cx="4052047" cy="3219768"/>
          </a:xfrm>
          <a:prstGeom prst="rect">
            <a:avLst/>
          </a:prstGeom>
        </p:spPr>
      </p:pic>
      <p:pic>
        <p:nvPicPr>
          <p:cNvPr id="8" name="Picture 7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CD1AB725-F783-EEA6-CEAE-84E4D42559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>
                  <a:alpha val="50196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1" t="34416" r="36885" b="56483"/>
          <a:stretch/>
        </p:blipFill>
        <p:spPr>
          <a:xfrm>
            <a:off x="6632356" y="852921"/>
            <a:ext cx="4052047" cy="32197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485525-6809-E87D-5782-913F42BDC78A}"/>
              </a:ext>
            </a:extLst>
          </p:cNvPr>
          <p:cNvSpPr/>
          <p:nvPr/>
        </p:nvSpPr>
        <p:spPr>
          <a:xfrm>
            <a:off x="6650285" y="852920"/>
            <a:ext cx="4034118" cy="3226493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F06001-D574-9421-43C4-A3B5BDCAC9A6}"/>
              </a:ext>
            </a:extLst>
          </p:cNvPr>
          <p:cNvCxnSpPr>
            <a:cxnSpLocks/>
          </p:cNvCxnSpPr>
          <p:nvPr/>
        </p:nvCxnSpPr>
        <p:spPr>
          <a:xfrm>
            <a:off x="2200275" y="3226648"/>
            <a:ext cx="1685925" cy="640502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F90057-FA96-65D2-7C45-C78A21AA967F}"/>
              </a:ext>
            </a:extLst>
          </p:cNvPr>
          <p:cNvCxnSpPr>
            <a:cxnSpLocks/>
          </p:cNvCxnSpPr>
          <p:nvPr/>
        </p:nvCxnSpPr>
        <p:spPr>
          <a:xfrm flipV="1">
            <a:off x="2206625" y="1206500"/>
            <a:ext cx="1679575" cy="51837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01149FD-D64D-41DA-9872-F601A367AEF4}"/>
              </a:ext>
            </a:extLst>
          </p:cNvPr>
          <p:cNvCxnSpPr>
            <a:cxnSpLocks/>
          </p:cNvCxnSpPr>
          <p:nvPr/>
        </p:nvCxnSpPr>
        <p:spPr>
          <a:xfrm flipH="1" flipV="1">
            <a:off x="5165725" y="2012950"/>
            <a:ext cx="1336675" cy="222522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A261A29-B800-C3DB-105E-F15ABCDB1D40}"/>
              </a:ext>
            </a:extLst>
          </p:cNvPr>
          <p:cNvCxnSpPr>
            <a:cxnSpLocks/>
          </p:cNvCxnSpPr>
          <p:nvPr/>
        </p:nvCxnSpPr>
        <p:spPr>
          <a:xfrm flipH="1">
            <a:off x="5181600" y="716720"/>
            <a:ext cx="1313756" cy="512005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92A9334-8C92-62B3-34E3-C9D7A348BB17}"/>
              </a:ext>
            </a:extLst>
          </p:cNvPr>
          <p:cNvCxnSpPr>
            <a:cxnSpLocks/>
          </p:cNvCxnSpPr>
          <p:nvPr/>
        </p:nvCxnSpPr>
        <p:spPr>
          <a:xfrm flipH="1" flipV="1">
            <a:off x="3465709" y="3216681"/>
            <a:ext cx="414141" cy="12976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6F3CDB7-02C6-53E6-7173-87ABFE524D59}"/>
              </a:ext>
            </a:extLst>
          </p:cNvPr>
          <p:cNvCxnSpPr>
            <a:cxnSpLocks/>
          </p:cNvCxnSpPr>
          <p:nvPr/>
        </p:nvCxnSpPr>
        <p:spPr>
          <a:xfrm flipH="1">
            <a:off x="3465709" y="1625272"/>
            <a:ext cx="420491" cy="87686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01127E8-5BFC-913A-3524-6E5C15DCB4CE}"/>
              </a:ext>
            </a:extLst>
          </p:cNvPr>
          <p:cNvCxnSpPr>
            <a:cxnSpLocks/>
          </p:cNvCxnSpPr>
          <p:nvPr/>
        </p:nvCxnSpPr>
        <p:spPr>
          <a:xfrm flipH="1" flipV="1">
            <a:off x="6121400" y="2003037"/>
            <a:ext cx="381000" cy="16231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60036C-3A7E-4B56-FED9-0B2C2BC791BF}"/>
              </a:ext>
            </a:extLst>
          </p:cNvPr>
          <p:cNvCxnSpPr>
            <a:cxnSpLocks/>
          </p:cNvCxnSpPr>
          <p:nvPr/>
        </p:nvCxnSpPr>
        <p:spPr>
          <a:xfrm flipH="1">
            <a:off x="6096000" y="1201406"/>
            <a:ext cx="399356" cy="4254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5C126DB-2A9A-C5F2-EE0A-C0E72B2DAFC7}"/>
              </a:ext>
            </a:extLst>
          </p:cNvPr>
          <p:cNvSpPr txBox="1"/>
          <p:nvPr/>
        </p:nvSpPr>
        <p:spPr>
          <a:xfrm>
            <a:off x="4594245" y="2477225"/>
            <a:ext cx="93936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400" b="1" i="1">
                <a:cs typeface="Times New Roman" panose="02020603050405020304" pitchFamily="18" charset="0"/>
              </a:rPr>
              <a:t>Die</a:t>
            </a:r>
          </a:p>
          <a:p>
            <a:pPr algn="ctr"/>
            <a:r>
              <a:rPr lang="en-US" sz="2400" b="1" i="1">
                <a:cs typeface="Times New Roman" panose="02020603050405020304" pitchFamily="18" charset="0"/>
              </a:rPr>
              <a:t>routing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4FE7DD-85F4-74D2-DAD3-BFDA7A4B609D}"/>
              </a:ext>
            </a:extLst>
          </p:cNvPr>
          <p:cNvSpPr txBox="1"/>
          <p:nvPr/>
        </p:nvSpPr>
        <p:spPr>
          <a:xfrm>
            <a:off x="7321366" y="338517"/>
            <a:ext cx="2691955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400" b="1" i="1">
                <a:cs typeface="Times New Roman" panose="02020603050405020304" pitchFamily="18" charset="0"/>
              </a:rPr>
              <a:t>Die terminals (green)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B7BB739-BDDA-0A39-569D-E25C58C1B19C}"/>
              </a:ext>
            </a:extLst>
          </p:cNvPr>
          <p:cNvCxnSpPr>
            <a:cxnSpLocks/>
          </p:cNvCxnSpPr>
          <p:nvPr/>
        </p:nvCxnSpPr>
        <p:spPr>
          <a:xfrm flipH="1">
            <a:off x="7987668" y="684249"/>
            <a:ext cx="134855" cy="35969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3B9F5CD-8B14-0922-037F-E618C92E70BE}"/>
              </a:ext>
            </a:extLst>
          </p:cNvPr>
          <p:cNvCxnSpPr>
            <a:cxnSpLocks/>
          </p:cNvCxnSpPr>
          <p:nvPr/>
        </p:nvCxnSpPr>
        <p:spPr>
          <a:xfrm flipH="1">
            <a:off x="8201025" y="677526"/>
            <a:ext cx="45297" cy="34403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B586586-5816-C095-02FB-925EA15E53AD}"/>
              </a:ext>
            </a:extLst>
          </p:cNvPr>
          <p:cNvSpPr txBox="1"/>
          <p:nvPr/>
        </p:nvSpPr>
        <p:spPr>
          <a:xfrm>
            <a:off x="9351314" y="4248084"/>
            <a:ext cx="1179811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400" b="1" i="1">
                <a:cs typeface="Times New Roman" panose="02020603050405020304" pitchFamily="18" charset="0"/>
              </a:rPr>
              <a:t>RDL (red)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EAEDEEA-3B66-C00D-8699-D5724DADE51E}"/>
              </a:ext>
            </a:extLst>
          </p:cNvPr>
          <p:cNvCxnSpPr>
            <a:cxnSpLocks/>
          </p:cNvCxnSpPr>
          <p:nvPr/>
        </p:nvCxnSpPr>
        <p:spPr>
          <a:xfrm flipH="1" flipV="1">
            <a:off x="9018060" y="3997723"/>
            <a:ext cx="333109" cy="33853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6A92692-E4DE-8F2E-DA34-DA2FCE154AD2}"/>
              </a:ext>
            </a:extLst>
          </p:cNvPr>
          <p:cNvCxnSpPr>
            <a:cxnSpLocks/>
          </p:cNvCxnSpPr>
          <p:nvPr/>
        </p:nvCxnSpPr>
        <p:spPr>
          <a:xfrm flipH="1" flipV="1">
            <a:off x="10042391" y="4011935"/>
            <a:ext cx="42203" cy="28622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3927E61-267F-08AB-B39B-DB62C23E5E0D}"/>
              </a:ext>
            </a:extLst>
          </p:cNvPr>
          <p:cNvSpPr txBox="1"/>
          <p:nvPr/>
        </p:nvSpPr>
        <p:spPr>
          <a:xfrm>
            <a:off x="7493247" y="4248150"/>
            <a:ext cx="1427763" cy="5539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 i="1">
                <a:cs typeface="Times New Roman" panose="02020603050405020304" pitchFamily="18" charset="0"/>
              </a:rPr>
              <a:t>C4 connections</a:t>
            </a:r>
          </a:p>
          <a:p>
            <a:pPr algn="ctr"/>
            <a:r>
              <a:rPr lang="en-US" b="1" i="1">
                <a:cs typeface="Times New Roman" panose="02020603050405020304" pitchFamily="18" charset="0"/>
              </a:rPr>
              <a:t>(blue)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9E49C0D-434F-D8E7-1F20-7E7F447F4D14}"/>
              </a:ext>
            </a:extLst>
          </p:cNvPr>
          <p:cNvCxnSpPr>
            <a:cxnSpLocks/>
          </p:cNvCxnSpPr>
          <p:nvPr/>
        </p:nvCxnSpPr>
        <p:spPr>
          <a:xfrm flipV="1">
            <a:off x="8305800" y="3446099"/>
            <a:ext cx="405926" cy="84015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1621297-93E3-88BD-3559-AD0BCD194230}"/>
              </a:ext>
            </a:extLst>
          </p:cNvPr>
          <p:cNvCxnSpPr>
            <a:cxnSpLocks/>
          </p:cNvCxnSpPr>
          <p:nvPr/>
        </p:nvCxnSpPr>
        <p:spPr>
          <a:xfrm flipH="1" flipV="1">
            <a:off x="8135095" y="2785356"/>
            <a:ext cx="69105" cy="1494544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A5B4E954-1231-7C3A-1025-DB4EAE1B4D3E}"/>
              </a:ext>
            </a:extLst>
          </p:cNvPr>
          <p:cNvSpPr txBox="1"/>
          <p:nvPr/>
        </p:nvSpPr>
        <p:spPr>
          <a:xfrm>
            <a:off x="5519843" y="4244522"/>
            <a:ext cx="1495154" cy="5539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 i="1">
                <a:cs typeface="Times New Roman" panose="02020603050405020304" pitchFamily="18" charset="0"/>
              </a:rPr>
              <a:t>Unused C4 sites</a:t>
            </a:r>
          </a:p>
          <a:p>
            <a:pPr algn="ctr"/>
            <a:r>
              <a:rPr lang="en-US" b="1" i="1">
                <a:cs typeface="Times New Roman" panose="02020603050405020304" pitchFamily="18" charset="0"/>
              </a:rPr>
              <a:t>(white)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249F3E5-9682-A42A-E804-785187FC0454}"/>
              </a:ext>
            </a:extLst>
          </p:cNvPr>
          <p:cNvCxnSpPr>
            <a:cxnSpLocks/>
          </p:cNvCxnSpPr>
          <p:nvPr/>
        </p:nvCxnSpPr>
        <p:spPr>
          <a:xfrm flipV="1">
            <a:off x="6438900" y="2695180"/>
            <a:ext cx="840798" cy="1556780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62A6B3D-608F-CAD7-8ED4-18DD091189DC}"/>
              </a:ext>
            </a:extLst>
          </p:cNvPr>
          <p:cNvCxnSpPr>
            <a:cxnSpLocks/>
          </p:cNvCxnSpPr>
          <p:nvPr/>
        </p:nvCxnSpPr>
        <p:spPr>
          <a:xfrm flipV="1">
            <a:off x="6301740" y="2713800"/>
            <a:ext cx="580292" cy="1553400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E9DBB1A2-F382-117D-5193-DE01A19EDD0A}"/>
              </a:ext>
            </a:extLst>
          </p:cNvPr>
          <p:cNvSpPr txBox="1"/>
          <p:nvPr/>
        </p:nvSpPr>
        <p:spPr>
          <a:xfrm>
            <a:off x="934188" y="3474482"/>
            <a:ext cx="1890326" cy="86177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800" b="1" i="1">
                <a:ln>
                  <a:solidFill>
                    <a:schemeClr val="bg1"/>
                  </a:solidFill>
                </a:ln>
                <a:cs typeface="Times New Roman" panose="02020603050405020304" pitchFamily="18" charset="0"/>
              </a:rPr>
              <a:t>Package and</a:t>
            </a:r>
          </a:p>
          <a:p>
            <a:pPr algn="ctr"/>
            <a:r>
              <a:rPr lang="en-US" sz="2800" b="1" i="1">
                <a:ln>
                  <a:solidFill>
                    <a:schemeClr val="bg1"/>
                  </a:solidFill>
                </a:ln>
                <a:cs typeface="Times New Roman" panose="02020603050405020304" pitchFamily="18" charset="0"/>
              </a:rPr>
              <a:t>PCB area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330EB46-4C06-9022-96DE-90ECE28B0DC3}"/>
              </a:ext>
            </a:extLst>
          </p:cNvPr>
          <p:cNvCxnSpPr>
            <a:cxnSpLocks/>
          </p:cNvCxnSpPr>
          <p:nvPr/>
        </p:nvCxnSpPr>
        <p:spPr>
          <a:xfrm flipV="1">
            <a:off x="6443165" y="2694466"/>
            <a:ext cx="840798" cy="155678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A78BD65-94AE-299F-7A67-1D5BABEB3A9A}"/>
              </a:ext>
            </a:extLst>
          </p:cNvPr>
          <p:cNvCxnSpPr>
            <a:cxnSpLocks/>
          </p:cNvCxnSpPr>
          <p:nvPr/>
        </p:nvCxnSpPr>
        <p:spPr>
          <a:xfrm flipV="1">
            <a:off x="6306005" y="2713086"/>
            <a:ext cx="580292" cy="15534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4666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4C8E3C-04E5-CD92-5270-268C28EBE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868" y="1063547"/>
            <a:ext cx="10248264" cy="47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8604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06458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62975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3118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3195</TotalTime>
  <Words>1680</Words>
  <Application>Microsoft Office PowerPoint</Application>
  <PresentationFormat>Widescreen</PresentationFormat>
  <Paragraphs>450</Paragraphs>
  <Slides>94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1" baseType="lpstr">
      <vt:lpstr>Arial</vt:lpstr>
      <vt:lpstr>Calibri</vt:lpstr>
      <vt:lpstr>Calibri Light</vt:lpstr>
      <vt:lpstr>Courier New</vt:lpstr>
      <vt:lpstr>Linux Libertine</vt:lpstr>
      <vt:lpstr>Times New Roman</vt:lpstr>
      <vt:lpstr>Office Theme</vt:lpstr>
      <vt:lpstr>Images for User Guide</vt:lpstr>
      <vt:lpstr>PowerPoint Presentation</vt:lpstr>
      <vt:lpstr>PowerPoint Presentation</vt:lpstr>
      <vt:lpstr>Images for Manuscript</vt:lpstr>
      <vt:lpstr>Problem Scope</vt:lpstr>
      <vt:lpstr>PowerPoint Presentation</vt:lpstr>
      <vt:lpstr>PowerPoint Presentation</vt:lpstr>
      <vt:lpstr>Routing Layers and Boundaries</vt:lpstr>
      <vt:lpstr>PowerPoint Presentation</vt:lpstr>
      <vt:lpstr>PowerPoint Presentation</vt:lpstr>
      <vt:lpstr>PowerPoint Presentation</vt:lpstr>
      <vt:lpstr>PowerPoint Presentation</vt:lpstr>
      <vt:lpstr>Routing Design Rules</vt:lpstr>
      <vt:lpstr>PowerPoint Presentation</vt:lpstr>
      <vt:lpstr>Pin Swapping</vt:lpstr>
      <vt:lpstr>PowerPoint Presentation</vt:lpstr>
      <vt:lpstr>PowerPoint Presentation</vt:lpstr>
      <vt:lpstr>PowerPoint Presentation</vt:lpstr>
      <vt:lpstr>Escape Routing</vt:lpstr>
      <vt:lpstr>PowerPoint Presentation</vt:lpstr>
      <vt:lpstr>PowerPoint Presentation</vt:lpstr>
      <vt:lpstr>PowerPoint Presentation</vt:lpstr>
      <vt:lpstr>PowerPoint Presentation</vt:lpstr>
      <vt:lpstr>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Routing Grid Definition (allowed directions)</vt:lpstr>
      <vt:lpstr>PowerPoint Presentation</vt:lpstr>
      <vt:lpstr>PowerPoint Presentation</vt:lpstr>
      <vt:lpstr>Congestion Deposition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Iterative Routing (when to stop?)</vt:lpstr>
      <vt:lpstr>PowerPoint Presentation</vt:lpstr>
      <vt:lpstr>Post-processing Differential Pairs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Real-time Algorithm Tuning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Results:  Package Routing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Results:  Package &amp; PCB Routing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Results:  Die, Package and PCB Routing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Boyne</dc:creator>
  <cp:lastModifiedBy>Dan Boyne</cp:lastModifiedBy>
  <cp:revision>112</cp:revision>
  <cp:lastPrinted>2024-07-07T18:05:41Z</cp:lastPrinted>
  <dcterms:created xsi:type="dcterms:W3CDTF">2024-07-06T01:52:16Z</dcterms:created>
  <dcterms:modified xsi:type="dcterms:W3CDTF">2024-10-05T04:07:03Z</dcterms:modified>
</cp:coreProperties>
</file>